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5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0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5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1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26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11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96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81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2736" y="90"/>
      </p:cViewPr>
      <p:guideLst>
        <p:guide orient="horz" pos="288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1" cy="1960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1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1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5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1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1" cy="2000249"/>
          </a:xfrm>
        </p:spPr>
        <p:txBody>
          <a:bodyPr anchor="b"/>
          <a:lstStyle>
            <a:lvl1pPr marL="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1pPr>
            <a:lvl2pPr marL="34288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5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4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3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2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1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025"/>
            </a:lvl1pPr>
            <a:lvl2pPr>
              <a:defRPr sz="1800"/>
            </a:lvl2pPr>
            <a:lvl3pPr>
              <a:defRPr sz="1425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025"/>
            </a:lvl1pPr>
            <a:lvl2pPr>
              <a:defRPr sz="1800"/>
            </a:lvl2pPr>
            <a:lvl3pPr>
              <a:defRPr sz="1425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4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9" indent="0">
              <a:buNone/>
              <a:defRPr sz="1425" b="1"/>
            </a:lvl2pPr>
            <a:lvl3pPr marL="685778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6" indent="0">
              <a:buNone/>
              <a:defRPr sz="1200" b="1"/>
            </a:lvl5pPr>
            <a:lvl6pPr marL="1714445" indent="0">
              <a:buNone/>
              <a:defRPr sz="1200" b="1"/>
            </a:lvl6pPr>
            <a:lvl7pPr marL="2057333" indent="0">
              <a:buNone/>
              <a:defRPr sz="1200" b="1"/>
            </a:lvl7pPr>
            <a:lvl8pPr marL="2400222" indent="0">
              <a:buNone/>
              <a:defRPr sz="1200" b="1"/>
            </a:lvl8pPr>
            <a:lvl9pPr marL="274311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5"/>
            <a:ext cx="3030141" cy="5268383"/>
          </a:xfrm>
        </p:spPr>
        <p:txBody>
          <a:bodyPr/>
          <a:lstStyle>
            <a:lvl1pPr>
              <a:defRPr sz="1800"/>
            </a:lvl1pPr>
            <a:lvl2pPr>
              <a:defRPr sz="1425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9"/>
            <a:ext cx="3031331" cy="85301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9" indent="0">
              <a:buNone/>
              <a:defRPr sz="1425" b="1"/>
            </a:lvl2pPr>
            <a:lvl3pPr marL="685778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6" indent="0">
              <a:buNone/>
              <a:defRPr sz="1200" b="1"/>
            </a:lvl5pPr>
            <a:lvl6pPr marL="1714445" indent="0">
              <a:buNone/>
              <a:defRPr sz="1200" b="1"/>
            </a:lvl6pPr>
            <a:lvl7pPr marL="2057333" indent="0">
              <a:buNone/>
              <a:defRPr sz="1200" b="1"/>
            </a:lvl7pPr>
            <a:lvl8pPr marL="2400222" indent="0">
              <a:buNone/>
              <a:defRPr sz="1200" b="1"/>
            </a:lvl8pPr>
            <a:lvl9pPr marL="274311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5"/>
            <a:ext cx="3031331" cy="5268383"/>
          </a:xfrm>
        </p:spPr>
        <p:txBody>
          <a:bodyPr/>
          <a:lstStyle>
            <a:lvl1pPr>
              <a:defRPr sz="1800"/>
            </a:lvl1pPr>
            <a:lvl2pPr>
              <a:defRPr sz="1425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2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399"/>
          </a:xfrm>
        </p:spPr>
        <p:txBody>
          <a:bodyPr anchor="b"/>
          <a:lstStyle>
            <a:lvl1pPr algn="l">
              <a:defRPr sz="14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025"/>
            </a:lvl2pPr>
            <a:lvl3pPr>
              <a:defRPr sz="1800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89" indent="0">
              <a:buNone/>
              <a:defRPr sz="825"/>
            </a:lvl2pPr>
            <a:lvl3pPr marL="685778" indent="0">
              <a:buNone/>
              <a:defRPr sz="750"/>
            </a:lvl3pPr>
            <a:lvl4pPr marL="1028666" indent="0">
              <a:buNone/>
              <a:defRPr sz="750"/>
            </a:lvl4pPr>
            <a:lvl5pPr marL="1371556" indent="0">
              <a:buNone/>
              <a:defRPr sz="750"/>
            </a:lvl5pPr>
            <a:lvl6pPr marL="1714445" indent="0">
              <a:buNone/>
              <a:defRPr sz="750"/>
            </a:lvl6pPr>
            <a:lvl7pPr marL="2057333" indent="0">
              <a:buNone/>
              <a:defRPr sz="750"/>
            </a:lvl7pPr>
            <a:lvl8pPr marL="2400222" indent="0">
              <a:buNone/>
              <a:defRPr sz="750"/>
            </a:lvl8pPr>
            <a:lvl9pPr marL="2743111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9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14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89" indent="0">
              <a:buNone/>
              <a:defRPr sz="2025"/>
            </a:lvl2pPr>
            <a:lvl3pPr marL="685778" indent="0">
              <a:buNone/>
              <a:defRPr sz="1800"/>
            </a:lvl3pPr>
            <a:lvl4pPr marL="1028666" indent="0">
              <a:buNone/>
              <a:defRPr sz="1425"/>
            </a:lvl4pPr>
            <a:lvl5pPr marL="1371556" indent="0">
              <a:buNone/>
              <a:defRPr sz="1425"/>
            </a:lvl5pPr>
            <a:lvl6pPr marL="1714445" indent="0">
              <a:buNone/>
              <a:defRPr sz="1425"/>
            </a:lvl6pPr>
            <a:lvl7pPr marL="2057333" indent="0">
              <a:buNone/>
              <a:defRPr sz="1425"/>
            </a:lvl7pPr>
            <a:lvl8pPr marL="2400222" indent="0">
              <a:buNone/>
              <a:defRPr sz="1425"/>
            </a:lvl8pPr>
            <a:lvl9pPr marL="2743111" indent="0">
              <a:buNone/>
              <a:defRPr sz="14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889" indent="0">
              <a:buNone/>
              <a:defRPr sz="825"/>
            </a:lvl2pPr>
            <a:lvl3pPr marL="685778" indent="0">
              <a:buNone/>
              <a:defRPr sz="750"/>
            </a:lvl3pPr>
            <a:lvl4pPr marL="1028666" indent="0">
              <a:buNone/>
              <a:defRPr sz="750"/>
            </a:lvl4pPr>
            <a:lvl5pPr marL="1371556" indent="0">
              <a:buNone/>
              <a:defRPr sz="750"/>
            </a:lvl5pPr>
            <a:lvl6pPr marL="1714445" indent="0">
              <a:buNone/>
              <a:defRPr sz="750"/>
            </a:lvl6pPr>
            <a:lvl7pPr marL="2057333" indent="0">
              <a:buNone/>
              <a:defRPr sz="750"/>
            </a:lvl7pPr>
            <a:lvl8pPr marL="2400222" indent="0">
              <a:buNone/>
              <a:defRPr sz="750"/>
            </a:lvl8pPr>
            <a:lvl9pPr marL="2743111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133602"/>
            <a:ext cx="6172200" cy="6034617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2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917C-06A7-43BE-BE92-F08CF4A52AF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1" cy="486832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2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14AF-156D-4D85-8055-0DEA5A113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778" rtl="0" eaLnBrk="1" latinLnBrk="0" hangingPunct="1">
        <a:spcBef>
          <a:spcPct val="0"/>
        </a:spcBef>
        <a:buNone/>
        <a:defRPr sz="32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7" indent="-257167" algn="l" defTabSz="6857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5" indent="-214306" algn="l" defTabSz="685778" rtl="0" eaLnBrk="1" latinLnBrk="0" hangingPunct="1">
        <a:spcBef>
          <a:spcPct val="20000"/>
        </a:spcBef>
        <a:buFont typeface="Arial" pitchFamily="34" charset="0"/>
        <a:buChar char="–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857222" indent="-171444" algn="l" defTabSz="6857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12" indent="-171444" algn="l" defTabSz="685778" rtl="0" eaLnBrk="1" latinLnBrk="0" hangingPunct="1">
        <a:spcBef>
          <a:spcPct val="20000"/>
        </a:spcBef>
        <a:buFont typeface="Arial" pitchFamily="34" charset="0"/>
        <a:buChar char="–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01" indent="-171444" algn="l" defTabSz="685778" rtl="0" eaLnBrk="1" latinLnBrk="0" hangingPunct="1">
        <a:spcBef>
          <a:spcPct val="20000"/>
        </a:spcBef>
        <a:buFont typeface="Arial" pitchFamily="34" charset="0"/>
        <a:buChar char="»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889" indent="-171444" algn="l" defTabSz="685778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8" indent="-171444" algn="l" defTabSz="685778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7" indent="-171444" algn="l" defTabSz="685778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6" indent="-171444" algn="l" defTabSz="685778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8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6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6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5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3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2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1" algn="l" defTabSz="68577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2014" y="762000"/>
            <a:ext cx="37378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Arial" pitchFamily="34" charset="0"/>
                <a:cs typeface="Arial" pitchFamily="34" charset="0"/>
              </a:rPr>
              <a:t>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163" y="4343400"/>
            <a:ext cx="31663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Arial" pitchFamily="34" charset="0"/>
                <a:cs typeface="Arial" pitchFamily="34" charset="0"/>
              </a:rPr>
              <a:t>B.</a:t>
            </a: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685800"/>
            <a:ext cx="537210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4197926"/>
            <a:ext cx="5372100" cy="2888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6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mwojczyn</dc:creator>
  <cp:lastModifiedBy>mwojczyn</cp:lastModifiedBy>
  <cp:revision>10</cp:revision>
  <dcterms:created xsi:type="dcterms:W3CDTF">2012-08-21T17:14:59Z</dcterms:created>
  <dcterms:modified xsi:type="dcterms:W3CDTF">2013-04-04T21:01:16Z</dcterms:modified>
</cp:coreProperties>
</file>