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embeddedFontLst>
    <p:embeddedFont>
      <p:font typeface="Roboto"/>
      <p:regular r:id="rId9"/>
      <p:bold r:id="rId10"/>
      <p:italic r:id="rId11"/>
      <p:boldItalic r:id="rId12"/>
    </p:embeddedFont>
    <p:embeddedFont>
      <p:font typeface="Fira Sans Extra Condensed"/>
      <p:regular r:id="rId13"/>
      <p:bold r:id="rId14"/>
      <p:italic r:id="rId15"/>
      <p:boldItalic r:id="rId16"/>
    </p:embeddedFont>
    <p:embeddedFont>
      <p:font typeface="Fira Sans Extra Condensed SemiBold"/>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FiraSansExtraCondensedSemiBold-boldItalic.fntdata"/><Relationship Id="rId11" Type="http://schemas.openxmlformats.org/officeDocument/2006/relationships/font" Target="fonts/Roboto-italic.fntdata"/><Relationship Id="rId10" Type="http://schemas.openxmlformats.org/officeDocument/2006/relationships/font" Target="fonts/Roboto-bold.fntdata"/><Relationship Id="rId13" Type="http://schemas.openxmlformats.org/officeDocument/2006/relationships/font" Target="fonts/FiraSansExtraCondensed-regular.fntdata"/><Relationship Id="rId12"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regular.fntdata"/><Relationship Id="rId15" Type="http://schemas.openxmlformats.org/officeDocument/2006/relationships/font" Target="fonts/FiraSansExtraCondensed-italic.fntdata"/><Relationship Id="rId14" Type="http://schemas.openxmlformats.org/officeDocument/2006/relationships/font" Target="fonts/FiraSansExtraCondensed-bold.fntdata"/><Relationship Id="rId17" Type="http://schemas.openxmlformats.org/officeDocument/2006/relationships/font" Target="fonts/FiraSansExtraCondensedSemiBold-regular.fntdata"/><Relationship Id="rId16" Type="http://schemas.openxmlformats.org/officeDocument/2006/relationships/font" Target="fonts/FiraSansExtraCondensed-boldItalic.fntdata"/><Relationship Id="rId5" Type="http://schemas.openxmlformats.org/officeDocument/2006/relationships/notesMaster" Target="notesMasters/notesMaster1.xml"/><Relationship Id="rId19" Type="http://schemas.openxmlformats.org/officeDocument/2006/relationships/font" Target="fonts/FiraSansExtraCondensedSemiBold-italic.fntdata"/><Relationship Id="rId6" Type="http://schemas.openxmlformats.org/officeDocument/2006/relationships/slide" Target="slides/slide1.xml"/><Relationship Id="rId18" Type="http://schemas.openxmlformats.org/officeDocument/2006/relationships/font" Target="fonts/FiraSansExtraCondensedSemiBol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dcb566e1d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 name="Google Shape;40;gdcb566e1d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0a2b7d2911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0a2b7d2911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0a7413117a_0_16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0a7413117a_0_1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5100200" y="1559775"/>
            <a:ext cx="3586500" cy="1672200"/>
          </a:xfrm>
          <a:prstGeom prst="rect">
            <a:avLst/>
          </a:prstGeom>
        </p:spPr>
        <p:txBody>
          <a:bodyPr anchorCtr="0" anchor="t" bIns="91425" lIns="91425" spcFirstLastPara="1" rIns="91425" wrap="square" tIns="91425">
            <a:normAutofit/>
          </a:bodyPr>
          <a:lstStyle>
            <a:lvl1pPr lvl="0">
              <a:spcBef>
                <a:spcPts val="0"/>
              </a:spcBef>
              <a:spcAft>
                <a:spcPts val="0"/>
              </a:spcAft>
              <a:buSzPts val="5200"/>
              <a:buNone/>
              <a:defRPr b="0" sz="5000">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0" name="Google Shape;10;p2"/>
          <p:cNvSpPr txBox="1"/>
          <p:nvPr>
            <p:ph idx="1" type="subTitle"/>
          </p:nvPr>
        </p:nvSpPr>
        <p:spPr>
          <a:xfrm>
            <a:off x="5100306" y="3232125"/>
            <a:ext cx="3586500" cy="351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800"/>
              <a:buNone/>
              <a:defRPr sz="16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4" name="Shape 34"/>
        <p:cNvGrpSpPr/>
        <p:nvPr/>
      </p:nvGrpSpPr>
      <p:grpSpPr>
        <a:xfrm>
          <a:off x="0" y="0"/>
          <a:ext cx="0" cy="0"/>
          <a:chOff x="0" y="0"/>
          <a:chExt cx="0" cy="0"/>
        </a:xfrm>
      </p:grpSpPr>
      <p:sp>
        <p:nvSpPr>
          <p:cNvPr id="35" name="Google Shape;3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4"/>
          <p:cNvSpPr txBox="1"/>
          <p:nvPr>
            <p:ph type="title"/>
          </p:nvPr>
        </p:nvSpPr>
        <p:spPr>
          <a:xfrm>
            <a:off x="457200" y="411475"/>
            <a:ext cx="8229600" cy="371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2800"/>
              <a:buNone/>
              <a:defRPr b="1"/>
            </a:lvl1pPr>
            <a:lvl2pPr lvl="1">
              <a:spcBef>
                <a:spcPts val="0"/>
              </a:spcBef>
              <a:spcAft>
                <a:spcPts val="0"/>
              </a:spcAft>
              <a:buSzPts val="2800"/>
              <a:buNone/>
              <a:defRPr b="1"/>
            </a:lvl2pPr>
            <a:lvl3pPr lvl="2">
              <a:spcBef>
                <a:spcPts val="0"/>
              </a:spcBef>
              <a:spcAft>
                <a:spcPts val="0"/>
              </a:spcAft>
              <a:buSzPts val="2800"/>
              <a:buNone/>
              <a:defRPr b="1"/>
            </a:lvl3pPr>
            <a:lvl4pPr lvl="3">
              <a:spcBef>
                <a:spcPts val="0"/>
              </a:spcBef>
              <a:spcAft>
                <a:spcPts val="0"/>
              </a:spcAft>
              <a:buSzPts val="2800"/>
              <a:buNone/>
              <a:defRPr b="1"/>
            </a:lvl4pPr>
            <a:lvl5pPr lvl="4">
              <a:spcBef>
                <a:spcPts val="0"/>
              </a:spcBef>
              <a:spcAft>
                <a:spcPts val="0"/>
              </a:spcAft>
              <a:buSzPts val="2800"/>
              <a:buNone/>
              <a:defRPr b="1"/>
            </a:lvl5pPr>
            <a:lvl6pPr lvl="5">
              <a:spcBef>
                <a:spcPts val="0"/>
              </a:spcBef>
              <a:spcAft>
                <a:spcPts val="0"/>
              </a:spcAft>
              <a:buSzPts val="2800"/>
              <a:buNone/>
              <a:defRPr b="1"/>
            </a:lvl6pPr>
            <a:lvl7pPr lvl="6">
              <a:spcBef>
                <a:spcPts val="0"/>
              </a:spcBef>
              <a:spcAft>
                <a:spcPts val="0"/>
              </a:spcAft>
              <a:buSzPts val="2800"/>
              <a:buNone/>
              <a:defRPr b="1"/>
            </a:lvl7pPr>
            <a:lvl8pPr lvl="7">
              <a:spcBef>
                <a:spcPts val="0"/>
              </a:spcBef>
              <a:spcAft>
                <a:spcPts val="0"/>
              </a:spcAft>
              <a:buSzPts val="2800"/>
              <a:buNone/>
              <a:defRPr b="1"/>
            </a:lvl8pPr>
            <a:lvl9pPr lvl="8">
              <a:spcBef>
                <a:spcPts val="0"/>
              </a:spcBef>
              <a:spcAft>
                <a:spcPts val="0"/>
              </a:spcAft>
              <a:buSzPts val="2800"/>
              <a:buNone/>
              <a:defRPr b="1"/>
            </a:lvl9pPr>
          </a:lstStyle>
          <a:p/>
        </p:txBody>
      </p:sp>
      <p:sp>
        <p:nvSpPr>
          <p:cNvPr id="15" name="Google Shape;15;p4"/>
          <p:cNvSpPr txBox="1"/>
          <p:nvPr>
            <p:ph idx="1" type="body"/>
          </p:nvPr>
        </p:nvSpPr>
        <p:spPr>
          <a:xfrm>
            <a:off x="457200" y="1247950"/>
            <a:ext cx="8229600" cy="30291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 name="Shape 16"/>
        <p:cNvGrpSpPr/>
        <p:nvPr/>
      </p:nvGrpSpPr>
      <p:grpSpPr>
        <a:xfrm>
          <a:off x="0" y="0"/>
          <a:ext cx="0" cy="0"/>
          <a:chOff x="0" y="0"/>
          <a:chExt cx="0" cy="0"/>
        </a:xfrm>
      </p:grpSpPr>
      <p:sp>
        <p:nvSpPr>
          <p:cNvPr id="17" name="Google Shape;17;p5"/>
          <p:cNvSpPr txBox="1"/>
          <p:nvPr>
            <p:ph type="title"/>
          </p:nvPr>
        </p:nvSpPr>
        <p:spPr>
          <a:xfrm>
            <a:off x="457200" y="411475"/>
            <a:ext cx="8229600" cy="3714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9" name="Google Shape;19;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6"/>
          <p:cNvSpPr txBox="1"/>
          <p:nvPr>
            <p:ph type="title"/>
          </p:nvPr>
        </p:nvSpPr>
        <p:spPr>
          <a:xfrm>
            <a:off x="457200" y="411475"/>
            <a:ext cx="8229600" cy="371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 name="Shape 22"/>
        <p:cNvGrpSpPr/>
        <p:nvPr/>
      </p:nvGrpSpPr>
      <p:grpSpPr>
        <a:xfrm>
          <a:off x="0" y="0"/>
          <a:ext cx="0" cy="0"/>
          <a:chOff x="0" y="0"/>
          <a:chExt cx="0" cy="0"/>
        </a:xfrm>
      </p:grpSpPr>
      <p:sp>
        <p:nvSpPr>
          <p:cNvPr id="23" name="Google Shape;2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4" name="Google Shape;2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 name="Shape 25"/>
        <p:cNvGrpSpPr/>
        <p:nvPr/>
      </p:nvGrpSpPr>
      <p:grpSpPr>
        <a:xfrm>
          <a:off x="0" y="0"/>
          <a:ext cx="0" cy="0"/>
          <a:chOff x="0" y="0"/>
          <a:chExt cx="0" cy="0"/>
        </a:xfrm>
      </p:grpSpPr>
      <p:sp>
        <p:nvSpPr>
          <p:cNvPr id="26" name="Google Shape;26;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7"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0" name="Google Shape;30;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1" name="Google Shape;31;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2" name="Shape 32"/>
        <p:cNvGrpSpPr/>
        <p:nvPr/>
      </p:nvGrpSpPr>
      <p:grpSpPr>
        <a:xfrm>
          <a:off x="0" y="0"/>
          <a:ext cx="0" cy="0"/>
          <a:chOff x="0" y="0"/>
          <a:chExt cx="0" cy="0"/>
        </a:xfrm>
      </p:grpSpPr>
      <p:sp>
        <p:nvSpPr>
          <p:cNvPr id="33" name="Google Shape;3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400"/>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rmAutofit/>
          </a:bodyPr>
          <a:lstStyle>
            <a:lvl1pPr lvl="0">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1pPr>
            <a:lvl2pPr lvl="1">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2pPr>
            <a:lvl3pPr lvl="2">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3pPr>
            <a:lvl4pPr lvl="3">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4pPr>
            <a:lvl5pPr lvl="4">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5pPr>
            <a:lvl6pPr lvl="5">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6pPr>
            <a:lvl7pPr lvl="6">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7pPr>
            <a:lvl8pPr lvl="7">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8pPr>
            <a:lvl9pPr lvl="8">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9pPr>
          </a:lstStyle>
          <a:p/>
        </p:txBody>
      </p:sp>
      <p:sp>
        <p:nvSpPr>
          <p:cNvPr id="7" name="Google Shape;7;p1"/>
          <p:cNvSpPr txBox="1"/>
          <p:nvPr>
            <p:ph idx="1" type="body"/>
          </p:nvPr>
        </p:nvSpPr>
        <p:spPr>
          <a:xfrm>
            <a:off x="457200" y="1152475"/>
            <a:ext cx="8229600" cy="3579600"/>
          </a:xfrm>
          <a:prstGeom prst="rect">
            <a:avLst/>
          </a:prstGeom>
          <a:noFill/>
          <a:ln>
            <a:noFill/>
          </a:ln>
        </p:spPr>
        <p:txBody>
          <a:bodyPr anchorCtr="0" anchor="t" bIns="91425" lIns="91425" spcFirstLastPara="1" rIns="91425" wrap="square" tIns="91425">
            <a:normAutofit/>
          </a:bodyPr>
          <a:lstStyle>
            <a:lvl1pPr indent="-317500" lvl="0" marL="4572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 name="Shape 41"/>
        <p:cNvGrpSpPr/>
        <p:nvPr/>
      </p:nvGrpSpPr>
      <p:grpSpPr>
        <a:xfrm>
          <a:off x="0" y="0"/>
          <a:ext cx="0" cy="0"/>
          <a:chOff x="0" y="0"/>
          <a:chExt cx="0" cy="0"/>
        </a:xfrm>
      </p:grpSpPr>
      <p:sp>
        <p:nvSpPr>
          <p:cNvPr id="42" name="Google Shape;42;p13"/>
          <p:cNvSpPr txBox="1"/>
          <p:nvPr>
            <p:ph type="ctrTitle"/>
          </p:nvPr>
        </p:nvSpPr>
        <p:spPr>
          <a:xfrm>
            <a:off x="281550" y="305475"/>
            <a:ext cx="6143400" cy="167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Fira Sans Extra Condensed"/>
                <a:ea typeface="Fira Sans Extra Condensed"/>
                <a:cs typeface="Fira Sans Extra Condensed"/>
                <a:sym typeface="Fira Sans Extra Condensed"/>
              </a:rPr>
              <a:t>BIG STORMS, LITTLE PLASTICS: </a:t>
            </a:r>
            <a:endParaRPr b="1" sz="2200">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i="1" lang="en" sz="1800"/>
              <a:t>Microplastic Concentrations and Dynamics in Headwater Streams in the Southern Appalachian Mountains</a:t>
            </a:r>
            <a:endParaRPr i="1" sz="1800"/>
          </a:p>
          <a:p>
            <a:pPr indent="0" lvl="0" marL="0" rtl="0" algn="l">
              <a:spcBef>
                <a:spcPts val="0"/>
              </a:spcBef>
              <a:spcAft>
                <a:spcPts val="0"/>
              </a:spcAft>
              <a:buNone/>
            </a:pPr>
            <a:r>
              <a:t/>
            </a:r>
            <a:endParaRPr i="1" sz="1800"/>
          </a:p>
          <a:p>
            <a:pPr indent="0" lvl="0" marL="0" rtl="0" algn="l">
              <a:spcBef>
                <a:spcPts val="0"/>
              </a:spcBef>
              <a:spcAft>
                <a:spcPts val="0"/>
              </a:spcAft>
              <a:buNone/>
            </a:pPr>
            <a:r>
              <a:t/>
            </a:r>
            <a:endParaRPr sz="2000"/>
          </a:p>
        </p:txBody>
      </p:sp>
      <p:pic>
        <p:nvPicPr>
          <p:cNvPr id="43" name="Google Shape;43;p13"/>
          <p:cNvPicPr preferRelativeResize="0"/>
          <p:nvPr/>
        </p:nvPicPr>
        <p:blipFill>
          <a:blip r:embed="rId3">
            <a:alphaModFix/>
          </a:blip>
          <a:stretch>
            <a:fillRect/>
          </a:stretch>
        </p:blipFill>
        <p:spPr>
          <a:xfrm>
            <a:off x="6789425" y="878325"/>
            <a:ext cx="2354577" cy="2429000"/>
          </a:xfrm>
          <a:prstGeom prst="rect">
            <a:avLst/>
          </a:prstGeom>
          <a:noFill/>
          <a:ln>
            <a:noFill/>
          </a:ln>
        </p:spPr>
      </p:pic>
      <p:sp>
        <p:nvSpPr>
          <p:cNvPr id="44" name="Google Shape;44;p13"/>
          <p:cNvSpPr txBox="1"/>
          <p:nvPr>
            <p:ph idx="1" type="subTitle"/>
          </p:nvPr>
        </p:nvSpPr>
        <p:spPr>
          <a:xfrm>
            <a:off x="281556" y="1626075"/>
            <a:ext cx="3586500" cy="35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Chloe Hall</a:t>
            </a:r>
            <a:endParaRPr b="1" sz="1400"/>
          </a:p>
          <a:p>
            <a:pPr indent="0" lvl="0" marL="0" rtl="0" algn="l">
              <a:spcBef>
                <a:spcPts val="0"/>
              </a:spcBef>
              <a:spcAft>
                <a:spcPts val="0"/>
              </a:spcAft>
              <a:buNone/>
            </a:pPr>
            <a:r>
              <a:rPr lang="en" sz="1400"/>
              <a:t>B.S. Environmental Science, GIS Minor</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i="1" lang="en" sz="1400"/>
              <a:t>Faculty Advisor</a:t>
            </a:r>
            <a:r>
              <a:rPr i="1" lang="en" sz="1400"/>
              <a:t>: Dr. Radmila Petric, UNC Institute for the Environment</a:t>
            </a:r>
            <a:endParaRPr i="1" sz="1400"/>
          </a:p>
          <a:p>
            <a:pPr indent="0" lvl="0" marL="0" rtl="0" algn="l">
              <a:spcBef>
                <a:spcPts val="0"/>
              </a:spcBef>
              <a:spcAft>
                <a:spcPts val="0"/>
              </a:spcAft>
              <a:buNone/>
            </a:pPr>
            <a:r>
              <a:rPr b="1" i="1" lang="en" sz="1400"/>
              <a:t>Principal Investigator:</a:t>
            </a:r>
            <a:r>
              <a:rPr i="1" lang="en" sz="1400"/>
              <a:t> Jason Love, Highlands Biological Station</a:t>
            </a:r>
            <a:endParaRPr i="1" sz="1400"/>
          </a:p>
        </p:txBody>
      </p:sp>
      <p:grpSp>
        <p:nvGrpSpPr>
          <p:cNvPr id="45" name="Google Shape;45;p13"/>
          <p:cNvGrpSpPr/>
          <p:nvPr/>
        </p:nvGrpSpPr>
        <p:grpSpPr>
          <a:xfrm>
            <a:off x="-27882" y="3043272"/>
            <a:ext cx="4912757" cy="2100219"/>
            <a:chOff x="238125" y="1412250"/>
            <a:chExt cx="7143750" cy="2890475"/>
          </a:xfrm>
        </p:grpSpPr>
        <p:sp>
          <p:nvSpPr>
            <p:cNvPr id="46" name="Google Shape;46;p13"/>
            <p:cNvSpPr/>
            <p:nvPr/>
          </p:nvSpPr>
          <p:spPr>
            <a:xfrm>
              <a:off x="248725" y="1412250"/>
              <a:ext cx="7132375" cy="2890475"/>
            </a:xfrm>
            <a:custGeom>
              <a:rect b="b" l="l" r="r" t="t"/>
              <a:pathLst>
                <a:path extrusionOk="0" fill="none" h="115619" w="285295">
                  <a:moveTo>
                    <a:pt x="0" y="0"/>
                  </a:moveTo>
                  <a:lnTo>
                    <a:pt x="0" y="115619"/>
                  </a:lnTo>
                  <a:lnTo>
                    <a:pt x="285294" y="115619"/>
                  </a:lnTo>
                  <a:lnTo>
                    <a:pt x="285294"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3"/>
            <p:cNvSpPr/>
            <p:nvPr/>
          </p:nvSpPr>
          <p:spPr>
            <a:xfrm>
              <a:off x="1050850" y="2025900"/>
              <a:ext cx="2782350" cy="851750"/>
            </a:xfrm>
            <a:custGeom>
              <a:rect b="b" l="l" r="r" t="t"/>
              <a:pathLst>
                <a:path extrusionOk="0" h="34070" w="111294">
                  <a:moveTo>
                    <a:pt x="41693" y="1"/>
                  </a:moveTo>
                  <a:lnTo>
                    <a:pt x="41354" y="11"/>
                  </a:lnTo>
                  <a:lnTo>
                    <a:pt x="41036" y="22"/>
                  </a:lnTo>
                  <a:lnTo>
                    <a:pt x="40707" y="54"/>
                  </a:lnTo>
                  <a:lnTo>
                    <a:pt x="40389" y="96"/>
                  </a:lnTo>
                  <a:lnTo>
                    <a:pt x="40071" y="149"/>
                  </a:lnTo>
                  <a:lnTo>
                    <a:pt x="39753" y="213"/>
                  </a:lnTo>
                  <a:lnTo>
                    <a:pt x="39445" y="287"/>
                  </a:lnTo>
                  <a:lnTo>
                    <a:pt x="39138" y="372"/>
                  </a:lnTo>
                  <a:lnTo>
                    <a:pt x="38830" y="467"/>
                  </a:lnTo>
                  <a:lnTo>
                    <a:pt x="38534" y="573"/>
                  </a:lnTo>
                  <a:lnTo>
                    <a:pt x="38237" y="690"/>
                  </a:lnTo>
                  <a:lnTo>
                    <a:pt x="37950" y="807"/>
                  </a:lnTo>
                  <a:lnTo>
                    <a:pt x="37664" y="944"/>
                  </a:lnTo>
                  <a:lnTo>
                    <a:pt x="37388" y="1093"/>
                  </a:lnTo>
                  <a:lnTo>
                    <a:pt x="37113" y="1241"/>
                  </a:lnTo>
                  <a:lnTo>
                    <a:pt x="36837" y="1411"/>
                  </a:lnTo>
                  <a:lnTo>
                    <a:pt x="36583" y="1581"/>
                  </a:lnTo>
                  <a:lnTo>
                    <a:pt x="36317" y="1761"/>
                  </a:lnTo>
                  <a:lnTo>
                    <a:pt x="36074" y="1952"/>
                  </a:lnTo>
                  <a:lnTo>
                    <a:pt x="35830" y="2143"/>
                  </a:lnTo>
                  <a:lnTo>
                    <a:pt x="35586" y="2355"/>
                  </a:lnTo>
                  <a:lnTo>
                    <a:pt x="35363" y="2567"/>
                  </a:lnTo>
                  <a:lnTo>
                    <a:pt x="35130" y="2789"/>
                  </a:lnTo>
                  <a:lnTo>
                    <a:pt x="34918" y="3012"/>
                  </a:lnTo>
                  <a:lnTo>
                    <a:pt x="34706" y="3245"/>
                  </a:lnTo>
                  <a:lnTo>
                    <a:pt x="34504" y="3489"/>
                  </a:lnTo>
                  <a:lnTo>
                    <a:pt x="34313" y="3744"/>
                  </a:lnTo>
                  <a:lnTo>
                    <a:pt x="34133" y="3998"/>
                  </a:lnTo>
                  <a:lnTo>
                    <a:pt x="33953" y="4263"/>
                  </a:lnTo>
                  <a:lnTo>
                    <a:pt x="33783" y="4539"/>
                  </a:lnTo>
                  <a:lnTo>
                    <a:pt x="33624" y="4815"/>
                  </a:lnTo>
                  <a:lnTo>
                    <a:pt x="33476" y="5090"/>
                  </a:lnTo>
                  <a:lnTo>
                    <a:pt x="33211" y="4857"/>
                  </a:lnTo>
                  <a:lnTo>
                    <a:pt x="32935" y="4634"/>
                  </a:lnTo>
                  <a:lnTo>
                    <a:pt x="32659" y="4422"/>
                  </a:lnTo>
                  <a:lnTo>
                    <a:pt x="32373" y="4221"/>
                  </a:lnTo>
                  <a:lnTo>
                    <a:pt x="32076" y="4041"/>
                  </a:lnTo>
                  <a:lnTo>
                    <a:pt x="31769" y="3860"/>
                  </a:lnTo>
                  <a:lnTo>
                    <a:pt x="31450" y="3712"/>
                  </a:lnTo>
                  <a:lnTo>
                    <a:pt x="31132" y="3564"/>
                  </a:lnTo>
                  <a:lnTo>
                    <a:pt x="30804" y="3436"/>
                  </a:lnTo>
                  <a:lnTo>
                    <a:pt x="30464" y="3330"/>
                  </a:lnTo>
                  <a:lnTo>
                    <a:pt x="30125" y="3235"/>
                  </a:lnTo>
                  <a:lnTo>
                    <a:pt x="29775" y="3150"/>
                  </a:lnTo>
                  <a:lnTo>
                    <a:pt x="29415" y="3086"/>
                  </a:lnTo>
                  <a:lnTo>
                    <a:pt x="29044" y="3044"/>
                  </a:lnTo>
                  <a:lnTo>
                    <a:pt x="28672" y="3012"/>
                  </a:lnTo>
                  <a:lnTo>
                    <a:pt x="27909" y="3012"/>
                  </a:lnTo>
                  <a:lnTo>
                    <a:pt x="27517" y="3044"/>
                  </a:lnTo>
                  <a:lnTo>
                    <a:pt x="27135" y="3097"/>
                  </a:lnTo>
                  <a:lnTo>
                    <a:pt x="26764" y="3161"/>
                  </a:lnTo>
                  <a:lnTo>
                    <a:pt x="26393" y="3245"/>
                  </a:lnTo>
                  <a:lnTo>
                    <a:pt x="26032" y="3351"/>
                  </a:lnTo>
                  <a:lnTo>
                    <a:pt x="25682" y="3468"/>
                  </a:lnTo>
                  <a:lnTo>
                    <a:pt x="25343" y="3606"/>
                  </a:lnTo>
                  <a:lnTo>
                    <a:pt x="25004" y="3754"/>
                  </a:lnTo>
                  <a:lnTo>
                    <a:pt x="24675" y="3924"/>
                  </a:lnTo>
                  <a:lnTo>
                    <a:pt x="24357" y="4115"/>
                  </a:lnTo>
                  <a:lnTo>
                    <a:pt x="24049" y="4306"/>
                  </a:lnTo>
                  <a:lnTo>
                    <a:pt x="23752" y="4518"/>
                  </a:lnTo>
                  <a:lnTo>
                    <a:pt x="23466" y="4751"/>
                  </a:lnTo>
                  <a:lnTo>
                    <a:pt x="23190" y="4984"/>
                  </a:lnTo>
                  <a:lnTo>
                    <a:pt x="22936" y="5239"/>
                  </a:lnTo>
                  <a:lnTo>
                    <a:pt x="22682" y="5504"/>
                  </a:lnTo>
                  <a:lnTo>
                    <a:pt x="22448" y="5780"/>
                  </a:lnTo>
                  <a:lnTo>
                    <a:pt x="22226" y="6066"/>
                  </a:lnTo>
                  <a:lnTo>
                    <a:pt x="22013" y="6373"/>
                  </a:lnTo>
                  <a:lnTo>
                    <a:pt x="21812" y="6681"/>
                  </a:lnTo>
                  <a:lnTo>
                    <a:pt x="21632" y="6999"/>
                  </a:lnTo>
                  <a:lnTo>
                    <a:pt x="21462" y="7328"/>
                  </a:lnTo>
                  <a:lnTo>
                    <a:pt x="21314" y="7667"/>
                  </a:lnTo>
                  <a:lnTo>
                    <a:pt x="21186" y="8006"/>
                  </a:lnTo>
                  <a:lnTo>
                    <a:pt x="21059" y="8367"/>
                  </a:lnTo>
                  <a:lnTo>
                    <a:pt x="20964" y="8727"/>
                  </a:lnTo>
                  <a:lnTo>
                    <a:pt x="20879" y="9098"/>
                  </a:lnTo>
                  <a:lnTo>
                    <a:pt x="20815" y="9470"/>
                  </a:lnTo>
                  <a:lnTo>
                    <a:pt x="20762" y="9851"/>
                  </a:lnTo>
                  <a:lnTo>
                    <a:pt x="20730" y="10244"/>
                  </a:lnTo>
                  <a:lnTo>
                    <a:pt x="20720" y="10636"/>
                  </a:lnTo>
                  <a:lnTo>
                    <a:pt x="20730" y="10922"/>
                  </a:lnTo>
                  <a:lnTo>
                    <a:pt x="20752" y="11198"/>
                  </a:lnTo>
                  <a:lnTo>
                    <a:pt x="20783" y="11474"/>
                  </a:lnTo>
                  <a:lnTo>
                    <a:pt x="20815" y="11749"/>
                  </a:lnTo>
                  <a:lnTo>
                    <a:pt x="20868" y="12025"/>
                  </a:lnTo>
                  <a:lnTo>
                    <a:pt x="20932" y="12290"/>
                  </a:lnTo>
                  <a:lnTo>
                    <a:pt x="20996" y="12555"/>
                  </a:lnTo>
                  <a:lnTo>
                    <a:pt x="21070" y="12820"/>
                  </a:lnTo>
                  <a:lnTo>
                    <a:pt x="20847" y="12810"/>
                  </a:lnTo>
                  <a:lnTo>
                    <a:pt x="20614" y="12810"/>
                  </a:lnTo>
                  <a:lnTo>
                    <a:pt x="20222" y="12820"/>
                  </a:lnTo>
                  <a:lnTo>
                    <a:pt x="19840" y="12841"/>
                  </a:lnTo>
                  <a:lnTo>
                    <a:pt x="19458" y="12894"/>
                  </a:lnTo>
                  <a:lnTo>
                    <a:pt x="19087" y="12958"/>
                  </a:lnTo>
                  <a:lnTo>
                    <a:pt x="18716" y="13043"/>
                  </a:lnTo>
                  <a:lnTo>
                    <a:pt x="18355" y="13149"/>
                  </a:lnTo>
                  <a:lnTo>
                    <a:pt x="17995" y="13266"/>
                  </a:lnTo>
                  <a:lnTo>
                    <a:pt x="17656" y="13403"/>
                  </a:lnTo>
                  <a:lnTo>
                    <a:pt x="17316" y="13562"/>
                  </a:lnTo>
                  <a:lnTo>
                    <a:pt x="16987" y="13732"/>
                  </a:lnTo>
                  <a:lnTo>
                    <a:pt x="16669" y="13912"/>
                  </a:lnTo>
                  <a:lnTo>
                    <a:pt x="16362" y="14114"/>
                  </a:lnTo>
                  <a:lnTo>
                    <a:pt x="16054" y="14326"/>
                  </a:lnTo>
                  <a:lnTo>
                    <a:pt x="15768" y="14549"/>
                  </a:lnTo>
                  <a:lnTo>
                    <a:pt x="15492" y="14792"/>
                  </a:lnTo>
                  <a:lnTo>
                    <a:pt x="15227" y="15036"/>
                  </a:lnTo>
                  <a:lnTo>
                    <a:pt x="14973" y="15301"/>
                  </a:lnTo>
                  <a:lnTo>
                    <a:pt x="14740" y="15577"/>
                  </a:lnTo>
                  <a:lnTo>
                    <a:pt x="14506" y="15874"/>
                  </a:lnTo>
                  <a:lnTo>
                    <a:pt x="14294" y="16171"/>
                  </a:lnTo>
                  <a:lnTo>
                    <a:pt x="14103" y="16478"/>
                  </a:lnTo>
                  <a:lnTo>
                    <a:pt x="13913" y="16796"/>
                  </a:lnTo>
                  <a:lnTo>
                    <a:pt x="13753" y="17125"/>
                  </a:lnTo>
                  <a:lnTo>
                    <a:pt x="13594" y="17465"/>
                  </a:lnTo>
                  <a:lnTo>
                    <a:pt x="13457" y="17814"/>
                  </a:lnTo>
                  <a:lnTo>
                    <a:pt x="13340" y="18164"/>
                  </a:lnTo>
                  <a:lnTo>
                    <a:pt x="13234" y="18525"/>
                  </a:lnTo>
                  <a:lnTo>
                    <a:pt x="13149" y="18896"/>
                  </a:lnTo>
                  <a:lnTo>
                    <a:pt x="13085" y="19267"/>
                  </a:lnTo>
                  <a:lnTo>
                    <a:pt x="13043" y="19649"/>
                  </a:lnTo>
                  <a:lnTo>
                    <a:pt x="13011" y="20041"/>
                  </a:lnTo>
                  <a:lnTo>
                    <a:pt x="13001" y="20433"/>
                  </a:lnTo>
                  <a:lnTo>
                    <a:pt x="13011" y="20805"/>
                  </a:lnTo>
                  <a:lnTo>
                    <a:pt x="13032" y="21165"/>
                  </a:lnTo>
                  <a:lnTo>
                    <a:pt x="13075" y="21515"/>
                  </a:lnTo>
                  <a:lnTo>
                    <a:pt x="13138" y="21865"/>
                  </a:lnTo>
                  <a:lnTo>
                    <a:pt x="12884" y="21706"/>
                  </a:lnTo>
                  <a:lnTo>
                    <a:pt x="12619" y="21547"/>
                  </a:lnTo>
                  <a:lnTo>
                    <a:pt x="12354" y="21398"/>
                  </a:lnTo>
                  <a:lnTo>
                    <a:pt x="12078" y="21250"/>
                  </a:lnTo>
                  <a:lnTo>
                    <a:pt x="11802" y="21123"/>
                  </a:lnTo>
                  <a:lnTo>
                    <a:pt x="11516" y="21006"/>
                  </a:lnTo>
                  <a:lnTo>
                    <a:pt x="11219" y="20900"/>
                  </a:lnTo>
                  <a:lnTo>
                    <a:pt x="10922" y="20794"/>
                  </a:lnTo>
                  <a:lnTo>
                    <a:pt x="10625" y="20709"/>
                  </a:lnTo>
                  <a:lnTo>
                    <a:pt x="10318" y="20635"/>
                  </a:lnTo>
                  <a:lnTo>
                    <a:pt x="10010" y="20561"/>
                  </a:lnTo>
                  <a:lnTo>
                    <a:pt x="9703" y="20508"/>
                  </a:lnTo>
                  <a:lnTo>
                    <a:pt x="9385" y="20465"/>
                  </a:lnTo>
                  <a:lnTo>
                    <a:pt x="9056" y="20433"/>
                  </a:lnTo>
                  <a:lnTo>
                    <a:pt x="8738" y="20423"/>
                  </a:lnTo>
                  <a:lnTo>
                    <a:pt x="8409" y="20412"/>
                  </a:lnTo>
                  <a:lnTo>
                    <a:pt x="7975" y="20423"/>
                  </a:lnTo>
                  <a:lnTo>
                    <a:pt x="7551" y="20455"/>
                  </a:lnTo>
                  <a:lnTo>
                    <a:pt x="7126" y="20518"/>
                  </a:lnTo>
                  <a:lnTo>
                    <a:pt x="6713" y="20592"/>
                  </a:lnTo>
                  <a:lnTo>
                    <a:pt x="6310" y="20688"/>
                  </a:lnTo>
                  <a:lnTo>
                    <a:pt x="5907" y="20805"/>
                  </a:lnTo>
                  <a:lnTo>
                    <a:pt x="5515" y="20942"/>
                  </a:lnTo>
                  <a:lnTo>
                    <a:pt x="5133" y="21101"/>
                  </a:lnTo>
                  <a:lnTo>
                    <a:pt x="4762" y="21271"/>
                  </a:lnTo>
                  <a:lnTo>
                    <a:pt x="4401" y="21473"/>
                  </a:lnTo>
                  <a:lnTo>
                    <a:pt x="4051" y="21674"/>
                  </a:lnTo>
                  <a:lnTo>
                    <a:pt x="3701" y="21907"/>
                  </a:lnTo>
                  <a:lnTo>
                    <a:pt x="3373" y="22151"/>
                  </a:lnTo>
                  <a:lnTo>
                    <a:pt x="3055" y="22406"/>
                  </a:lnTo>
                  <a:lnTo>
                    <a:pt x="2758" y="22681"/>
                  </a:lnTo>
                  <a:lnTo>
                    <a:pt x="2461" y="22968"/>
                  </a:lnTo>
                  <a:lnTo>
                    <a:pt x="2185" y="23265"/>
                  </a:lnTo>
                  <a:lnTo>
                    <a:pt x="1920" y="23572"/>
                  </a:lnTo>
                  <a:lnTo>
                    <a:pt x="1666" y="23901"/>
                  </a:lnTo>
                  <a:lnTo>
                    <a:pt x="1432" y="24240"/>
                  </a:lnTo>
                  <a:lnTo>
                    <a:pt x="1220" y="24590"/>
                  </a:lnTo>
                  <a:lnTo>
                    <a:pt x="1008" y="24950"/>
                  </a:lnTo>
                  <a:lnTo>
                    <a:pt x="828" y="25322"/>
                  </a:lnTo>
                  <a:lnTo>
                    <a:pt x="658" y="25693"/>
                  </a:lnTo>
                  <a:lnTo>
                    <a:pt x="510" y="26085"/>
                  </a:lnTo>
                  <a:lnTo>
                    <a:pt x="372" y="26477"/>
                  </a:lnTo>
                  <a:lnTo>
                    <a:pt x="266" y="26880"/>
                  </a:lnTo>
                  <a:lnTo>
                    <a:pt x="171" y="27294"/>
                  </a:lnTo>
                  <a:lnTo>
                    <a:pt x="96" y="27718"/>
                  </a:lnTo>
                  <a:lnTo>
                    <a:pt x="43" y="28131"/>
                  </a:lnTo>
                  <a:lnTo>
                    <a:pt x="12" y="28566"/>
                  </a:lnTo>
                  <a:lnTo>
                    <a:pt x="1" y="29001"/>
                  </a:lnTo>
                  <a:lnTo>
                    <a:pt x="1" y="29340"/>
                  </a:lnTo>
                  <a:lnTo>
                    <a:pt x="22" y="29669"/>
                  </a:lnTo>
                  <a:lnTo>
                    <a:pt x="54" y="29998"/>
                  </a:lnTo>
                  <a:lnTo>
                    <a:pt x="107" y="30316"/>
                  </a:lnTo>
                  <a:lnTo>
                    <a:pt x="160" y="30634"/>
                  </a:lnTo>
                  <a:lnTo>
                    <a:pt x="234" y="30941"/>
                  </a:lnTo>
                  <a:lnTo>
                    <a:pt x="319" y="31249"/>
                  </a:lnTo>
                  <a:lnTo>
                    <a:pt x="414" y="31556"/>
                  </a:lnTo>
                  <a:lnTo>
                    <a:pt x="520" y="31864"/>
                  </a:lnTo>
                  <a:lnTo>
                    <a:pt x="637" y="32171"/>
                  </a:lnTo>
                  <a:lnTo>
                    <a:pt x="775" y="32479"/>
                  </a:lnTo>
                  <a:lnTo>
                    <a:pt x="913" y="32786"/>
                  </a:lnTo>
                  <a:lnTo>
                    <a:pt x="1061" y="33104"/>
                  </a:lnTo>
                  <a:lnTo>
                    <a:pt x="1220" y="33423"/>
                  </a:lnTo>
                  <a:lnTo>
                    <a:pt x="1581" y="34069"/>
                  </a:lnTo>
                  <a:lnTo>
                    <a:pt x="109725" y="34069"/>
                  </a:lnTo>
                  <a:lnTo>
                    <a:pt x="110074" y="33423"/>
                  </a:lnTo>
                  <a:lnTo>
                    <a:pt x="110233" y="33104"/>
                  </a:lnTo>
                  <a:lnTo>
                    <a:pt x="110382" y="32786"/>
                  </a:lnTo>
                  <a:lnTo>
                    <a:pt x="110530" y="32479"/>
                  </a:lnTo>
                  <a:lnTo>
                    <a:pt x="110658" y="32171"/>
                  </a:lnTo>
                  <a:lnTo>
                    <a:pt x="110774" y="31864"/>
                  </a:lnTo>
                  <a:lnTo>
                    <a:pt x="110880" y="31556"/>
                  </a:lnTo>
                  <a:lnTo>
                    <a:pt x="110976" y="31249"/>
                  </a:lnTo>
                  <a:lnTo>
                    <a:pt x="111061" y="30941"/>
                  </a:lnTo>
                  <a:lnTo>
                    <a:pt x="111135" y="30634"/>
                  </a:lnTo>
                  <a:lnTo>
                    <a:pt x="111188" y="30316"/>
                  </a:lnTo>
                  <a:lnTo>
                    <a:pt x="111241" y="29998"/>
                  </a:lnTo>
                  <a:lnTo>
                    <a:pt x="111273" y="29669"/>
                  </a:lnTo>
                  <a:lnTo>
                    <a:pt x="111294" y="29340"/>
                  </a:lnTo>
                  <a:lnTo>
                    <a:pt x="111294" y="29001"/>
                  </a:lnTo>
                  <a:lnTo>
                    <a:pt x="111283" y="28566"/>
                  </a:lnTo>
                  <a:lnTo>
                    <a:pt x="111251" y="28131"/>
                  </a:lnTo>
                  <a:lnTo>
                    <a:pt x="111198" y="27718"/>
                  </a:lnTo>
                  <a:lnTo>
                    <a:pt x="111124" y="27294"/>
                  </a:lnTo>
                  <a:lnTo>
                    <a:pt x="111029" y="26880"/>
                  </a:lnTo>
                  <a:lnTo>
                    <a:pt x="110923" y="26477"/>
                  </a:lnTo>
                  <a:lnTo>
                    <a:pt x="110785" y="26085"/>
                  </a:lnTo>
                  <a:lnTo>
                    <a:pt x="110636" y="25693"/>
                  </a:lnTo>
                  <a:lnTo>
                    <a:pt x="110467" y="25322"/>
                  </a:lnTo>
                  <a:lnTo>
                    <a:pt x="110286" y="24950"/>
                  </a:lnTo>
                  <a:lnTo>
                    <a:pt x="110085" y="24590"/>
                  </a:lnTo>
                  <a:lnTo>
                    <a:pt x="109862" y="24240"/>
                  </a:lnTo>
                  <a:lnTo>
                    <a:pt x="109629" y="23901"/>
                  </a:lnTo>
                  <a:lnTo>
                    <a:pt x="109375" y="23572"/>
                  </a:lnTo>
                  <a:lnTo>
                    <a:pt x="109110" y="23265"/>
                  </a:lnTo>
                  <a:lnTo>
                    <a:pt x="108834" y="22968"/>
                  </a:lnTo>
                  <a:lnTo>
                    <a:pt x="108537" y="22681"/>
                  </a:lnTo>
                  <a:lnTo>
                    <a:pt x="108240" y="22406"/>
                  </a:lnTo>
                  <a:lnTo>
                    <a:pt x="107922" y="22151"/>
                  </a:lnTo>
                  <a:lnTo>
                    <a:pt x="107593" y="21907"/>
                  </a:lnTo>
                  <a:lnTo>
                    <a:pt x="107243" y="21674"/>
                  </a:lnTo>
                  <a:lnTo>
                    <a:pt x="106893" y="21473"/>
                  </a:lnTo>
                  <a:lnTo>
                    <a:pt x="106533" y="21271"/>
                  </a:lnTo>
                  <a:lnTo>
                    <a:pt x="106162" y="21101"/>
                  </a:lnTo>
                  <a:lnTo>
                    <a:pt x="105780" y="20942"/>
                  </a:lnTo>
                  <a:lnTo>
                    <a:pt x="105388" y="20805"/>
                  </a:lnTo>
                  <a:lnTo>
                    <a:pt x="104985" y="20688"/>
                  </a:lnTo>
                  <a:lnTo>
                    <a:pt x="104582" y="20592"/>
                  </a:lnTo>
                  <a:lnTo>
                    <a:pt x="104168" y="20518"/>
                  </a:lnTo>
                  <a:lnTo>
                    <a:pt x="103744" y="20455"/>
                  </a:lnTo>
                  <a:lnTo>
                    <a:pt x="103320" y="20423"/>
                  </a:lnTo>
                  <a:lnTo>
                    <a:pt x="102885" y="20412"/>
                  </a:lnTo>
                  <a:lnTo>
                    <a:pt x="102557" y="20423"/>
                  </a:lnTo>
                  <a:lnTo>
                    <a:pt x="102239" y="20433"/>
                  </a:lnTo>
                  <a:lnTo>
                    <a:pt x="101910" y="20465"/>
                  </a:lnTo>
                  <a:lnTo>
                    <a:pt x="101592" y="20508"/>
                  </a:lnTo>
                  <a:lnTo>
                    <a:pt x="101284" y="20561"/>
                  </a:lnTo>
                  <a:lnTo>
                    <a:pt x="100977" y="20635"/>
                  </a:lnTo>
                  <a:lnTo>
                    <a:pt x="100669" y="20709"/>
                  </a:lnTo>
                  <a:lnTo>
                    <a:pt x="100372" y="20794"/>
                  </a:lnTo>
                  <a:lnTo>
                    <a:pt x="100075" y="20900"/>
                  </a:lnTo>
                  <a:lnTo>
                    <a:pt x="99779" y="21006"/>
                  </a:lnTo>
                  <a:lnTo>
                    <a:pt x="99492" y="21123"/>
                  </a:lnTo>
                  <a:lnTo>
                    <a:pt x="99217" y="21250"/>
                  </a:lnTo>
                  <a:lnTo>
                    <a:pt x="98941" y="21398"/>
                  </a:lnTo>
                  <a:lnTo>
                    <a:pt x="98676" y="21547"/>
                  </a:lnTo>
                  <a:lnTo>
                    <a:pt x="98411" y="21706"/>
                  </a:lnTo>
                  <a:lnTo>
                    <a:pt x="98156" y="21865"/>
                  </a:lnTo>
                  <a:lnTo>
                    <a:pt x="98209" y="21515"/>
                  </a:lnTo>
                  <a:lnTo>
                    <a:pt x="98252" y="21165"/>
                  </a:lnTo>
                  <a:lnTo>
                    <a:pt x="98283" y="20805"/>
                  </a:lnTo>
                  <a:lnTo>
                    <a:pt x="98294" y="20433"/>
                  </a:lnTo>
                  <a:lnTo>
                    <a:pt x="98283" y="20041"/>
                  </a:lnTo>
                  <a:lnTo>
                    <a:pt x="98252" y="19649"/>
                  </a:lnTo>
                  <a:lnTo>
                    <a:pt x="98199" y="19267"/>
                  </a:lnTo>
                  <a:lnTo>
                    <a:pt x="98135" y="18896"/>
                  </a:lnTo>
                  <a:lnTo>
                    <a:pt x="98050" y="18525"/>
                  </a:lnTo>
                  <a:lnTo>
                    <a:pt x="97944" y="18164"/>
                  </a:lnTo>
                  <a:lnTo>
                    <a:pt x="97828" y="17814"/>
                  </a:lnTo>
                  <a:lnTo>
                    <a:pt x="97690" y="17465"/>
                  </a:lnTo>
                  <a:lnTo>
                    <a:pt x="97541" y="17125"/>
                  </a:lnTo>
                  <a:lnTo>
                    <a:pt x="97372" y="16796"/>
                  </a:lnTo>
                  <a:lnTo>
                    <a:pt x="97191" y="16478"/>
                  </a:lnTo>
                  <a:lnTo>
                    <a:pt x="96990" y="16171"/>
                  </a:lnTo>
                  <a:lnTo>
                    <a:pt x="96778" y="15874"/>
                  </a:lnTo>
                  <a:lnTo>
                    <a:pt x="96555" y="15577"/>
                  </a:lnTo>
                  <a:lnTo>
                    <a:pt x="96311" y="15301"/>
                  </a:lnTo>
                  <a:lnTo>
                    <a:pt x="96057" y="15036"/>
                  </a:lnTo>
                  <a:lnTo>
                    <a:pt x="95792" y="14792"/>
                  </a:lnTo>
                  <a:lnTo>
                    <a:pt x="95516" y="14549"/>
                  </a:lnTo>
                  <a:lnTo>
                    <a:pt x="95230" y="14326"/>
                  </a:lnTo>
                  <a:lnTo>
                    <a:pt x="94933" y="14114"/>
                  </a:lnTo>
                  <a:lnTo>
                    <a:pt x="94615" y="13912"/>
                  </a:lnTo>
                  <a:lnTo>
                    <a:pt x="94297" y="13732"/>
                  </a:lnTo>
                  <a:lnTo>
                    <a:pt x="93968" y="13562"/>
                  </a:lnTo>
                  <a:lnTo>
                    <a:pt x="93629" y="13403"/>
                  </a:lnTo>
                  <a:lnTo>
                    <a:pt x="93289" y="13266"/>
                  </a:lnTo>
                  <a:lnTo>
                    <a:pt x="92929" y="13149"/>
                  </a:lnTo>
                  <a:lnTo>
                    <a:pt x="92568" y="13043"/>
                  </a:lnTo>
                  <a:lnTo>
                    <a:pt x="92197" y="12958"/>
                  </a:lnTo>
                  <a:lnTo>
                    <a:pt x="91826" y="12894"/>
                  </a:lnTo>
                  <a:lnTo>
                    <a:pt x="91444" y="12841"/>
                  </a:lnTo>
                  <a:lnTo>
                    <a:pt x="91052" y="12820"/>
                  </a:lnTo>
                  <a:lnTo>
                    <a:pt x="90660" y="12810"/>
                  </a:lnTo>
                  <a:lnTo>
                    <a:pt x="90426" y="12810"/>
                  </a:lnTo>
                  <a:lnTo>
                    <a:pt x="90204" y="12820"/>
                  </a:lnTo>
                  <a:lnTo>
                    <a:pt x="90267" y="12555"/>
                  </a:lnTo>
                  <a:lnTo>
                    <a:pt x="90342" y="12290"/>
                  </a:lnTo>
                  <a:lnTo>
                    <a:pt x="90395" y="12025"/>
                  </a:lnTo>
                  <a:lnTo>
                    <a:pt x="90437" y="11749"/>
                  </a:lnTo>
                  <a:lnTo>
                    <a:pt x="90469" y="11474"/>
                  </a:lnTo>
                  <a:lnTo>
                    <a:pt x="90501" y="11198"/>
                  </a:lnTo>
                  <a:lnTo>
                    <a:pt x="90511" y="10922"/>
                  </a:lnTo>
                  <a:lnTo>
                    <a:pt x="90522" y="10636"/>
                  </a:lnTo>
                  <a:lnTo>
                    <a:pt x="90511" y="10244"/>
                  </a:lnTo>
                  <a:lnTo>
                    <a:pt x="90479" y="9851"/>
                  </a:lnTo>
                  <a:lnTo>
                    <a:pt x="90437" y="9470"/>
                  </a:lnTo>
                  <a:lnTo>
                    <a:pt x="90363" y="9098"/>
                  </a:lnTo>
                  <a:lnTo>
                    <a:pt x="90278" y="8727"/>
                  </a:lnTo>
                  <a:lnTo>
                    <a:pt x="90172" y="8367"/>
                  </a:lnTo>
                  <a:lnTo>
                    <a:pt x="90055" y="8006"/>
                  </a:lnTo>
                  <a:lnTo>
                    <a:pt x="89917" y="7667"/>
                  </a:lnTo>
                  <a:lnTo>
                    <a:pt x="89769" y="7328"/>
                  </a:lnTo>
                  <a:lnTo>
                    <a:pt x="89599" y="6999"/>
                  </a:lnTo>
                  <a:lnTo>
                    <a:pt x="89419" y="6681"/>
                  </a:lnTo>
                  <a:lnTo>
                    <a:pt x="89218" y="6373"/>
                  </a:lnTo>
                  <a:lnTo>
                    <a:pt x="89006" y="6066"/>
                  </a:lnTo>
                  <a:lnTo>
                    <a:pt x="88783" y="5780"/>
                  </a:lnTo>
                  <a:lnTo>
                    <a:pt x="88539" y="5504"/>
                  </a:lnTo>
                  <a:lnTo>
                    <a:pt x="88285" y="5239"/>
                  </a:lnTo>
                  <a:lnTo>
                    <a:pt x="88019" y="4984"/>
                  </a:lnTo>
                  <a:lnTo>
                    <a:pt x="87744" y="4751"/>
                  </a:lnTo>
                  <a:lnTo>
                    <a:pt x="87457" y="4518"/>
                  </a:lnTo>
                  <a:lnTo>
                    <a:pt x="87161" y="4306"/>
                  </a:lnTo>
                  <a:lnTo>
                    <a:pt x="86842" y="4115"/>
                  </a:lnTo>
                  <a:lnTo>
                    <a:pt x="86524" y="3924"/>
                  </a:lnTo>
                  <a:lnTo>
                    <a:pt x="86196" y="3754"/>
                  </a:lnTo>
                  <a:lnTo>
                    <a:pt x="85856" y="3606"/>
                  </a:lnTo>
                  <a:lnTo>
                    <a:pt x="85517" y="3468"/>
                  </a:lnTo>
                  <a:lnTo>
                    <a:pt x="85157" y="3351"/>
                  </a:lnTo>
                  <a:lnTo>
                    <a:pt x="84796" y="3245"/>
                  </a:lnTo>
                  <a:lnTo>
                    <a:pt x="84425" y="3161"/>
                  </a:lnTo>
                  <a:lnTo>
                    <a:pt x="84054" y="3097"/>
                  </a:lnTo>
                  <a:lnTo>
                    <a:pt x="83672" y="3044"/>
                  </a:lnTo>
                  <a:lnTo>
                    <a:pt x="83290" y="3012"/>
                  </a:lnTo>
                  <a:lnTo>
                    <a:pt x="82516" y="3012"/>
                  </a:lnTo>
                  <a:lnTo>
                    <a:pt x="82135" y="3044"/>
                  </a:lnTo>
                  <a:lnTo>
                    <a:pt x="81763" y="3086"/>
                  </a:lnTo>
                  <a:lnTo>
                    <a:pt x="81392" y="3150"/>
                  </a:lnTo>
                  <a:lnTo>
                    <a:pt x="81032" y="3235"/>
                  </a:lnTo>
                  <a:lnTo>
                    <a:pt x="80671" y="3330"/>
                  </a:lnTo>
                  <a:lnTo>
                    <a:pt x="80321" y="3436"/>
                  </a:lnTo>
                  <a:lnTo>
                    <a:pt x="79971" y="3564"/>
                  </a:lnTo>
                  <a:lnTo>
                    <a:pt x="79643" y="3712"/>
                  </a:lnTo>
                  <a:lnTo>
                    <a:pt x="79314" y="3860"/>
                  </a:lnTo>
                  <a:lnTo>
                    <a:pt x="78996" y="4041"/>
                  </a:lnTo>
                  <a:lnTo>
                    <a:pt x="78678" y="4221"/>
                  </a:lnTo>
                  <a:lnTo>
                    <a:pt x="78381" y="4422"/>
                  </a:lnTo>
                  <a:lnTo>
                    <a:pt x="78095" y="4634"/>
                  </a:lnTo>
                  <a:lnTo>
                    <a:pt x="77819" y="4857"/>
                  </a:lnTo>
                  <a:lnTo>
                    <a:pt x="77554" y="5090"/>
                  </a:lnTo>
                  <a:lnTo>
                    <a:pt x="77405" y="4815"/>
                  </a:lnTo>
                  <a:lnTo>
                    <a:pt x="77246" y="4539"/>
                  </a:lnTo>
                  <a:lnTo>
                    <a:pt x="77066" y="4263"/>
                  </a:lnTo>
                  <a:lnTo>
                    <a:pt x="76886" y="3998"/>
                  </a:lnTo>
                  <a:lnTo>
                    <a:pt x="76695" y="3744"/>
                  </a:lnTo>
                  <a:lnTo>
                    <a:pt x="76494" y="3489"/>
                  </a:lnTo>
                  <a:lnTo>
                    <a:pt x="76281" y="3245"/>
                  </a:lnTo>
                  <a:lnTo>
                    <a:pt x="76069" y="3012"/>
                  </a:lnTo>
                  <a:lnTo>
                    <a:pt x="75836" y="2789"/>
                  </a:lnTo>
                  <a:lnTo>
                    <a:pt x="75603" y="2567"/>
                  </a:lnTo>
                  <a:lnTo>
                    <a:pt x="75370" y="2355"/>
                  </a:lnTo>
                  <a:lnTo>
                    <a:pt x="75115" y="2143"/>
                  </a:lnTo>
                  <a:lnTo>
                    <a:pt x="74861" y="1952"/>
                  </a:lnTo>
                  <a:lnTo>
                    <a:pt x="74596" y="1761"/>
                  </a:lnTo>
                  <a:lnTo>
                    <a:pt x="74330" y="1581"/>
                  </a:lnTo>
                  <a:lnTo>
                    <a:pt x="74055" y="1411"/>
                  </a:lnTo>
                  <a:lnTo>
                    <a:pt x="73769" y="1241"/>
                  </a:lnTo>
                  <a:lnTo>
                    <a:pt x="73482" y="1093"/>
                  </a:lnTo>
                  <a:lnTo>
                    <a:pt x="73196" y="944"/>
                  </a:lnTo>
                  <a:lnTo>
                    <a:pt x="72899" y="807"/>
                  </a:lnTo>
                  <a:lnTo>
                    <a:pt x="72592" y="690"/>
                  </a:lnTo>
                  <a:lnTo>
                    <a:pt x="72284" y="573"/>
                  </a:lnTo>
                  <a:lnTo>
                    <a:pt x="71977" y="467"/>
                  </a:lnTo>
                  <a:lnTo>
                    <a:pt x="71669" y="372"/>
                  </a:lnTo>
                  <a:lnTo>
                    <a:pt x="71351" y="287"/>
                  </a:lnTo>
                  <a:lnTo>
                    <a:pt x="71033" y="213"/>
                  </a:lnTo>
                  <a:lnTo>
                    <a:pt x="70704" y="149"/>
                  </a:lnTo>
                  <a:lnTo>
                    <a:pt x="70386" y="96"/>
                  </a:lnTo>
                  <a:lnTo>
                    <a:pt x="70057" y="54"/>
                  </a:lnTo>
                  <a:lnTo>
                    <a:pt x="69729" y="22"/>
                  </a:lnTo>
                  <a:lnTo>
                    <a:pt x="69400" y="11"/>
                  </a:lnTo>
                  <a:lnTo>
                    <a:pt x="69071" y="1"/>
                  </a:lnTo>
                  <a:lnTo>
                    <a:pt x="69071" y="64"/>
                  </a:lnTo>
                  <a:lnTo>
                    <a:pt x="69273" y="64"/>
                  </a:lnTo>
                  <a:lnTo>
                    <a:pt x="68933" y="75"/>
                  </a:lnTo>
                  <a:lnTo>
                    <a:pt x="68594" y="86"/>
                  </a:lnTo>
                  <a:lnTo>
                    <a:pt x="68265" y="117"/>
                  </a:lnTo>
                  <a:lnTo>
                    <a:pt x="67937" y="160"/>
                  </a:lnTo>
                  <a:lnTo>
                    <a:pt x="67608" y="213"/>
                  </a:lnTo>
                  <a:lnTo>
                    <a:pt x="67290" y="276"/>
                  </a:lnTo>
                  <a:lnTo>
                    <a:pt x="66961" y="340"/>
                  </a:lnTo>
                  <a:lnTo>
                    <a:pt x="66654" y="425"/>
                  </a:lnTo>
                  <a:lnTo>
                    <a:pt x="66346" y="520"/>
                  </a:lnTo>
                  <a:lnTo>
                    <a:pt x="66039" y="626"/>
                  </a:lnTo>
                  <a:lnTo>
                    <a:pt x="65731" y="743"/>
                  </a:lnTo>
                  <a:lnTo>
                    <a:pt x="65434" y="860"/>
                  </a:lnTo>
                  <a:lnTo>
                    <a:pt x="65148" y="997"/>
                  </a:lnTo>
                  <a:lnTo>
                    <a:pt x="64862" y="1135"/>
                  </a:lnTo>
                  <a:lnTo>
                    <a:pt x="64586" y="1294"/>
                  </a:lnTo>
                  <a:lnTo>
                    <a:pt x="64310" y="1453"/>
                  </a:lnTo>
                  <a:lnTo>
                    <a:pt x="64045" y="1623"/>
                  </a:lnTo>
                  <a:lnTo>
                    <a:pt x="63780" y="1803"/>
                  </a:lnTo>
                  <a:lnTo>
                    <a:pt x="63526" y="1984"/>
                  </a:lnTo>
                  <a:lnTo>
                    <a:pt x="63282" y="2185"/>
                  </a:lnTo>
                  <a:lnTo>
                    <a:pt x="63038" y="2387"/>
                  </a:lnTo>
                  <a:lnTo>
                    <a:pt x="62805" y="2599"/>
                  </a:lnTo>
                  <a:lnTo>
                    <a:pt x="62582" y="2821"/>
                  </a:lnTo>
                  <a:lnTo>
                    <a:pt x="62359" y="3044"/>
                  </a:lnTo>
                  <a:lnTo>
                    <a:pt x="62147" y="3277"/>
                  </a:lnTo>
                  <a:lnTo>
                    <a:pt x="61946" y="3521"/>
                  </a:lnTo>
                  <a:lnTo>
                    <a:pt x="61744" y="3765"/>
                  </a:lnTo>
                  <a:lnTo>
                    <a:pt x="61564" y="4019"/>
                  </a:lnTo>
                  <a:lnTo>
                    <a:pt x="61384" y="4285"/>
                  </a:lnTo>
                  <a:lnTo>
                    <a:pt x="61214" y="4550"/>
                  </a:lnTo>
                  <a:lnTo>
                    <a:pt x="61055" y="4825"/>
                  </a:lnTo>
                  <a:lnTo>
                    <a:pt x="60896" y="5101"/>
                  </a:lnTo>
                  <a:lnTo>
                    <a:pt x="60673" y="4900"/>
                  </a:lnTo>
                  <a:lnTo>
                    <a:pt x="60440" y="4698"/>
                  </a:lnTo>
                  <a:lnTo>
                    <a:pt x="60186" y="4518"/>
                  </a:lnTo>
                  <a:lnTo>
                    <a:pt x="59942" y="4338"/>
                  </a:lnTo>
                  <a:lnTo>
                    <a:pt x="59677" y="4168"/>
                  </a:lnTo>
                  <a:lnTo>
                    <a:pt x="59412" y="4009"/>
                  </a:lnTo>
                  <a:lnTo>
                    <a:pt x="59136" y="3860"/>
                  </a:lnTo>
                  <a:lnTo>
                    <a:pt x="58860" y="3733"/>
                  </a:lnTo>
                  <a:lnTo>
                    <a:pt x="58574" y="3606"/>
                  </a:lnTo>
                  <a:lnTo>
                    <a:pt x="58277" y="3489"/>
                  </a:lnTo>
                  <a:lnTo>
                    <a:pt x="57980" y="3394"/>
                  </a:lnTo>
                  <a:lnTo>
                    <a:pt x="57673" y="3298"/>
                  </a:lnTo>
                  <a:lnTo>
                    <a:pt x="57365" y="3224"/>
                  </a:lnTo>
                  <a:lnTo>
                    <a:pt x="57058" y="3161"/>
                  </a:lnTo>
                  <a:lnTo>
                    <a:pt x="56740" y="3108"/>
                  </a:lnTo>
                  <a:lnTo>
                    <a:pt x="56411" y="3076"/>
                  </a:lnTo>
                  <a:lnTo>
                    <a:pt x="56379" y="3076"/>
                  </a:lnTo>
                  <a:lnTo>
                    <a:pt x="56125" y="3055"/>
                  </a:lnTo>
                  <a:lnTo>
                    <a:pt x="56018" y="3055"/>
                  </a:lnTo>
                  <a:lnTo>
                    <a:pt x="55912" y="3076"/>
                  </a:lnTo>
                  <a:lnTo>
                    <a:pt x="55806" y="3086"/>
                  </a:lnTo>
                  <a:lnTo>
                    <a:pt x="55700" y="3097"/>
                  </a:lnTo>
                  <a:lnTo>
                    <a:pt x="55690" y="3108"/>
                  </a:lnTo>
                  <a:lnTo>
                    <a:pt x="55679" y="3129"/>
                  </a:lnTo>
                  <a:lnTo>
                    <a:pt x="55669" y="3150"/>
                  </a:lnTo>
                  <a:lnTo>
                    <a:pt x="55658" y="3161"/>
                  </a:lnTo>
                  <a:lnTo>
                    <a:pt x="55637" y="3161"/>
                  </a:lnTo>
                  <a:lnTo>
                    <a:pt x="55626" y="3150"/>
                  </a:lnTo>
                  <a:lnTo>
                    <a:pt x="55616" y="3129"/>
                  </a:lnTo>
                  <a:lnTo>
                    <a:pt x="55605" y="3108"/>
                  </a:lnTo>
                  <a:lnTo>
                    <a:pt x="55594" y="3097"/>
                  </a:lnTo>
                  <a:lnTo>
                    <a:pt x="55382" y="3086"/>
                  </a:lnTo>
                  <a:lnTo>
                    <a:pt x="54884" y="3086"/>
                  </a:lnTo>
                  <a:lnTo>
                    <a:pt x="54566" y="3129"/>
                  </a:lnTo>
                  <a:lnTo>
                    <a:pt x="54248" y="3171"/>
                  </a:lnTo>
                  <a:lnTo>
                    <a:pt x="53930" y="3235"/>
                  </a:lnTo>
                  <a:lnTo>
                    <a:pt x="53622" y="3320"/>
                  </a:lnTo>
                  <a:lnTo>
                    <a:pt x="53315" y="3404"/>
                  </a:lnTo>
                  <a:lnTo>
                    <a:pt x="53018" y="3500"/>
                  </a:lnTo>
                  <a:lnTo>
                    <a:pt x="52721" y="3617"/>
                  </a:lnTo>
                  <a:lnTo>
                    <a:pt x="52435" y="3733"/>
                  </a:lnTo>
                  <a:lnTo>
                    <a:pt x="52159" y="3871"/>
                  </a:lnTo>
                  <a:lnTo>
                    <a:pt x="51883" y="4019"/>
                  </a:lnTo>
                  <a:lnTo>
                    <a:pt x="51618" y="4178"/>
                  </a:lnTo>
                  <a:lnTo>
                    <a:pt x="51364" y="4338"/>
                  </a:lnTo>
                  <a:lnTo>
                    <a:pt x="51109" y="4518"/>
                  </a:lnTo>
                  <a:lnTo>
                    <a:pt x="50865" y="4709"/>
                  </a:lnTo>
                  <a:lnTo>
                    <a:pt x="50621" y="4900"/>
                  </a:lnTo>
                  <a:lnTo>
                    <a:pt x="50399" y="5112"/>
                  </a:lnTo>
                  <a:lnTo>
                    <a:pt x="50240" y="4825"/>
                  </a:lnTo>
                  <a:lnTo>
                    <a:pt x="50081" y="4560"/>
                  </a:lnTo>
                  <a:lnTo>
                    <a:pt x="49911" y="4285"/>
                  </a:lnTo>
                  <a:lnTo>
                    <a:pt x="49731" y="4030"/>
                  </a:lnTo>
                  <a:lnTo>
                    <a:pt x="49550" y="3765"/>
                  </a:lnTo>
                  <a:lnTo>
                    <a:pt x="49349" y="3521"/>
                  </a:lnTo>
                  <a:lnTo>
                    <a:pt x="49147" y="3277"/>
                  </a:lnTo>
                  <a:lnTo>
                    <a:pt x="48935" y="3044"/>
                  </a:lnTo>
                  <a:lnTo>
                    <a:pt x="48723" y="2821"/>
                  </a:lnTo>
                  <a:lnTo>
                    <a:pt x="48490" y="2599"/>
                  </a:lnTo>
                  <a:lnTo>
                    <a:pt x="48257" y="2387"/>
                  </a:lnTo>
                  <a:lnTo>
                    <a:pt x="48013" y="2185"/>
                  </a:lnTo>
                  <a:lnTo>
                    <a:pt x="47769" y="1994"/>
                  </a:lnTo>
                  <a:lnTo>
                    <a:pt x="47515" y="1803"/>
                  </a:lnTo>
                  <a:lnTo>
                    <a:pt x="47249" y="1623"/>
                  </a:lnTo>
                  <a:lnTo>
                    <a:pt x="46984" y="1453"/>
                  </a:lnTo>
                  <a:lnTo>
                    <a:pt x="46709" y="1294"/>
                  </a:lnTo>
                  <a:lnTo>
                    <a:pt x="46433" y="1146"/>
                  </a:lnTo>
                  <a:lnTo>
                    <a:pt x="46147" y="997"/>
                  </a:lnTo>
                  <a:lnTo>
                    <a:pt x="45860" y="860"/>
                  </a:lnTo>
                  <a:lnTo>
                    <a:pt x="45564" y="743"/>
                  </a:lnTo>
                  <a:lnTo>
                    <a:pt x="45256" y="626"/>
                  </a:lnTo>
                  <a:lnTo>
                    <a:pt x="44959" y="520"/>
                  </a:lnTo>
                  <a:lnTo>
                    <a:pt x="44641" y="425"/>
                  </a:lnTo>
                  <a:lnTo>
                    <a:pt x="44334" y="340"/>
                  </a:lnTo>
                  <a:lnTo>
                    <a:pt x="44015" y="276"/>
                  </a:lnTo>
                  <a:lnTo>
                    <a:pt x="43687" y="213"/>
                  </a:lnTo>
                  <a:lnTo>
                    <a:pt x="43358" y="160"/>
                  </a:lnTo>
                  <a:lnTo>
                    <a:pt x="43029" y="117"/>
                  </a:lnTo>
                  <a:lnTo>
                    <a:pt x="42701" y="86"/>
                  </a:lnTo>
                  <a:lnTo>
                    <a:pt x="42361" y="75"/>
                  </a:lnTo>
                  <a:lnTo>
                    <a:pt x="42022" y="64"/>
                  </a:lnTo>
                  <a:lnTo>
                    <a:pt x="41693" y="64"/>
                  </a:lnTo>
                  <a:lnTo>
                    <a:pt x="4169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3"/>
            <p:cNvSpPr/>
            <p:nvPr/>
          </p:nvSpPr>
          <p:spPr>
            <a:xfrm>
              <a:off x="5167875" y="1915625"/>
              <a:ext cx="2214000" cy="851750"/>
            </a:xfrm>
            <a:custGeom>
              <a:rect b="b" l="l" r="r" t="t"/>
              <a:pathLst>
                <a:path extrusionOk="0" h="34070" w="88560">
                  <a:moveTo>
                    <a:pt x="41619" y="1"/>
                  </a:moveTo>
                  <a:lnTo>
                    <a:pt x="41290" y="22"/>
                  </a:lnTo>
                  <a:lnTo>
                    <a:pt x="40962" y="54"/>
                  </a:lnTo>
                  <a:lnTo>
                    <a:pt x="40643" y="86"/>
                  </a:lnTo>
                  <a:lnTo>
                    <a:pt x="40325" y="139"/>
                  </a:lnTo>
                  <a:lnTo>
                    <a:pt x="40007" y="202"/>
                  </a:lnTo>
                  <a:lnTo>
                    <a:pt x="39689" y="276"/>
                  </a:lnTo>
                  <a:lnTo>
                    <a:pt x="39371" y="361"/>
                  </a:lnTo>
                  <a:lnTo>
                    <a:pt x="39064" y="457"/>
                  </a:lnTo>
                  <a:lnTo>
                    <a:pt x="38767" y="563"/>
                  </a:lnTo>
                  <a:lnTo>
                    <a:pt x="38470" y="679"/>
                  </a:lnTo>
                  <a:lnTo>
                    <a:pt x="38173" y="807"/>
                  </a:lnTo>
                  <a:lnTo>
                    <a:pt x="37876" y="944"/>
                  </a:lnTo>
                  <a:lnTo>
                    <a:pt x="37590" y="1082"/>
                  </a:lnTo>
                  <a:lnTo>
                    <a:pt x="37314" y="1241"/>
                  </a:lnTo>
                  <a:lnTo>
                    <a:pt x="37038" y="1400"/>
                  </a:lnTo>
                  <a:lnTo>
                    <a:pt x="36773" y="1570"/>
                  </a:lnTo>
                  <a:lnTo>
                    <a:pt x="36508" y="1750"/>
                  </a:lnTo>
                  <a:lnTo>
                    <a:pt x="36254" y="1941"/>
                  </a:lnTo>
                  <a:lnTo>
                    <a:pt x="35999" y="2143"/>
                  </a:lnTo>
                  <a:lnTo>
                    <a:pt x="35755" y="2344"/>
                  </a:lnTo>
                  <a:lnTo>
                    <a:pt x="35522" y="2556"/>
                  </a:lnTo>
                  <a:lnTo>
                    <a:pt x="35289" y="2779"/>
                  </a:lnTo>
                  <a:lnTo>
                    <a:pt x="35066" y="3012"/>
                  </a:lnTo>
                  <a:lnTo>
                    <a:pt x="34854" y="3245"/>
                  </a:lnTo>
                  <a:lnTo>
                    <a:pt x="34653" y="3489"/>
                  </a:lnTo>
                  <a:lnTo>
                    <a:pt x="34451" y="3744"/>
                  </a:lnTo>
                  <a:lnTo>
                    <a:pt x="34271" y="3998"/>
                  </a:lnTo>
                  <a:lnTo>
                    <a:pt x="34091" y="4263"/>
                  </a:lnTo>
                  <a:lnTo>
                    <a:pt x="33921" y="4528"/>
                  </a:lnTo>
                  <a:lnTo>
                    <a:pt x="33751" y="4804"/>
                  </a:lnTo>
                  <a:lnTo>
                    <a:pt x="33603" y="5090"/>
                  </a:lnTo>
                  <a:lnTo>
                    <a:pt x="33338" y="4857"/>
                  </a:lnTo>
                  <a:lnTo>
                    <a:pt x="33073" y="4624"/>
                  </a:lnTo>
                  <a:lnTo>
                    <a:pt x="32786" y="4412"/>
                  </a:lnTo>
                  <a:lnTo>
                    <a:pt x="32500" y="4221"/>
                  </a:lnTo>
                  <a:lnTo>
                    <a:pt x="32203" y="4030"/>
                  </a:lnTo>
                  <a:lnTo>
                    <a:pt x="31896" y="3860"/>
                  </a:lnTo>
                  <a:lnTo>
                    <a:pt x="31578" y="3701"/>
                  </a:lnTo>
                  <a:lnTo>
                    <a:pt x="31249" y="3564"/>
                  </a:lnTo>
                  <a:lnTo>
                    <a:pt x="30920" y="3436"/>
                  </a:lnTo>
                  <a:lnTo>
                    <a:pt x="30581" y="3320"/>
                  </a:lnTo>
                  <a:lnTo>
                    <a:pt x="30242" y="3224"/>
                  </a:lnTo>
                  <a:lnTo>
                    <a:pt x="29881" y="3150"/>
                  </a:lnTo>
                  <a:lnTo>
                    <a:pt x="29520" y="3086"/>
                  </a:lnTo>
                  <a:lnTo>
                    <a:pt x="29160" y="3033"/>
                  </a:lnTo>
                  <a:lnTo>
                    <a:pt x="28789" y="3012"/>
                  </a:lnTo>
                  <a:lnTo>
                    <a:pt x="28407" y="3002"/>
                  </a:lnTo>
                  <a:lnTo>
                    <a:pt x="28015" y="3012"/>
                  </a:lnTo>
                  <a:lnTo>
                    <a:pt x="27622" y="3044"/>
                  </a:lnTo>
                  <a:lnTo>
                    <a:pt x="27241" y="3086"/>
                  </a:lnTo>
                  <a:lnTo>
                    <a:pt x="26870" y="3161"/>
                  </a:lnTo>
                  <a:lnTo>
                    <a:pt x="26499" y="3245"/>
                  </a:lnTo>
                  <a:lnTo>
                    <a:pt x="26138" y="3341"/>
                  </a:lnTo>
                  <a:lnTo>
                    <a:pt x="25788" y="3468"/>
                  </a:lnTo>
                  <a:lnTo>
                    <a:pt x="25438" y="3606"/>
                  </a:lnTo>
                  <a:lnTo>
                    <a:pt x="25099" y="3754"/>
                  </a:lnTo>
                  <a:lnTo>
                    <a:pt x="24770" y="3924"/>
                  </a:lnTo>
                  <a:lnTo>
                    <a:pt x="24452" y="4104"/>
                  </a:lnTo>
                  <a:lnTo>
                    <a:pt x="24145" y="4306"/>
                  </a:lnTo>
                  <a:lnTo>
                    <a:pt x="23848" y="4518"/>
                  </a:lnTo>
                  <a:lnTo>
                    <a:pt x="23551" y="4740"/>
                  </a:lnTo>
                  <a:lnTo>
                    <a:pt x="23275" y="4984"/>
                  </a:lnTo>
                  <a:lnTo>
                    <a:pt x="23010" y="5239"/>
                  </a:lnTo>
                  <a:lnTo>
                    <a:pt x="22766" y="5504"/>
                  </a:lnTo>
                  <a:lnTo>
                    <a:pt x="22522" y="5780"/>
                  </a:lnTo>
                  <a:lnTo>
                    <a:pt x="22300" y="6066"/>
                  </a:lnTo>
                  <a:lnTo>
                    <a:pt x="22088" y="6363"/>
                  </a:lnTo>
                  <a:lnTo>
                    <a:pt x="21886" y="6670"/>
                  </a:lnTo>
                  <a:lnTo>
                    <a:pt x="21695" y="6988"/>
                  </a:lnTo>
                  <a:lnTo>
                    <a:pt x="21536" y="7317"/>
                  </a:lnTo>
                  <a:lnTo>
                    <a:pt x="21377" y="7656"/>
                  </a:lnTo>
                  <a:lnTo>
                    <a:pt x="21239" y="8006"/>
                  </a:lnTo>
                  <a:lnTo>
                    <a:pt x="21123" y="8356"/>
                  </a:lnTo>
                  <a:lnTo>
                    <a:pt x="21017" y="8727"/>
                  </a:lnTo>
                  <a:lnTo>
                    <a:pt x="20932" y="9088"/>
                  </a:lnTo>
                  <a:lnTo>
                    <a:pt x="20868" y="9470"/>
                  </a:lnTo>
                  <a:lnTo>
                    <a:pt x="20815" y="9851"/>
                  </a:lnTo>
                  <a:lnTo>
                    <a:pt x="20794" y="10233"/>
                  </a:lnTo>
                  <a:lnTo>
                    <a:pt x="20783" y="10625"/>
                  </a:lnTo>
                  <a:lnTo>
                    <a:pt x="20783" y="10912"/>
                  </a:lnTo>
                  <a:lnTo>
                    <a:pt x="20805" y="11198"/>
                  </a:lnTo>
                  <a:lnTo>
                    <a:pt x="20826" y="11474"/>
                  </a:lnTo>
                  <a:lnTo>
                    <a:pt x="20858" y="11749"/>
                  </a:lnTo>
                  <a:lnTo>
                    <a:pt x="20911" y="12025"/>
                  </a:lnTo>
                  <a:lnTo>
                    <a:pt x="20964" y="12290"/>
                  </a:lnTo>
                  <a:lnTo>
                    <a:pt x="21027" y="12555"/>
                  </a:lnTo>
                  <a:lnTo>
                    <a:pt x="21101" y="12820"/>
                  </a:lnTo>
                  <a:lnTo>
                    <a:pt x="20868" y="12810"/>
                  </a:lnTo>
                  <a:lnTo>
                    <a:pt x="20635" y="12799"/>
                  </a:lnTo>
                  <a:lnTo>
                    <a:pt x="20243" y="12810"/>
                  </a:lnTo>
                  <a:lnTo>
                    <a:pt x="19850" y="12841"/>
                  </a:lnTo>
                  <a:lnTo>
                    <a:pt x="19469" y="12894"/>
                  </a:lnTo>
                  <a:lnTo>
                    <a:pt x="19097" y="12958"/>
                  </a:lnTo>
                  <a:lnTo>
                    <a:pt x="18726" y="13043"/>
                  </a:lnTo>
                  <a:lnTo>
                    <a:pt x="18366" y="13149"/>
                  </a:lnTo>
                  <a:lnTo>
                    <a:pt x="18016" y="13266"/>
                  </a:lnTo>
                  <a:lnTo>
                    <a:pt x="17666" y="13403"/>
                  </a:lnTo>
                  <a:lnTo>
                    <a:pt x="17327" y="13552"/>
                  </a:lnTo>
                  <a:lnTo>
                    <a:pt x="16998" y="13722"/>
                  </a:lnTo>
                  <a:lnTo>
                    <a:pt x="16680" y="13902"/>
                  </a:lnTo>
                  <a:lnTo>
                    <a:pt x="16372" y="14103"/>
                  </a:lnTo>
                  <a:lnTo>
                    <a:pt x="16075" y="14315"/>
                  </a:lnTo>
                  <a:lnTo>
                    <a:pt x="15779" y="14538"/>
                  </a:lnTo>
                  <a:lnTo>
                    <a:pt x="15503" y="14782"/>
                  </a:lnTo>
                  <a:lnTo>
                    <a:pt x="15238" y="15036"/>
                  </a:lnTo>
                  <a:lnTo>
                    <a:pt x="14994" y="15301"/>
                  </a:lnTo>
                  <a:lnTo>
                    <a:pt x="14750" y="15577"/>
                  </a:lnTo>
                  <a:lnTo>
                    <a:pt x="14527" y="15863"/>
                  </a:lnTo>
                  <a:lnTo>
                    <a:pt x="14315" y="16160"/>
                  </a:lnTo>
                  <a:lnTo>
                    <a:pt x="14114" y="16478"/>
                  </a:lnTo>
                  <a:lnTo>
                    <a:pt x="13923" y="16796"/>
                  </a:lnTo>
                  <a:lnTo>
                    <a:pt x="13764" y="17125"/>
                  </a:lnTo>
                  <a:lnTo>
                    <a:pt x="13605" y="17465"/>
                  </a:lnTo>
                  <a:lnTo>
                    <a:pt x="13467" y="17804"/>
                  </a:lnTo>
                  <a:lnTo>
                    <a:pt x="13350" y="18164"/>
                  </a:lnTo>
                  <a:lnTo>
                    <a:pt x="13244" y="18525"/>
                  </a:lnTo>
                  <a:lnTo>
                    <a:pt x="13160" y="18896"/>
                  </a:lnTo>
                  <a:lnTo>
                    <a:pt x="13096" y="19267"/>
                  </a:lnTo>
                  <a:lnTo>
                    <a:pt x="13043" y="19649"/>
                  </a:lnTo>
                  <a:lnTo>
                    <a:pt x="13022" y="20031"/>
                  </a:lnTo>
                  <a:lnTo>
                    <a:pt x="13011" y="20433"/>
                  </a:lnTo>
                  <a:lnTo>
                    <a:pt x="13022" y="20794"/>
                  </a:lnTo>
                  <a:lnTo>
                    <a:pt x="13043" y="21154"/>
                  </a:lnTo>
                  <a:lnTo>
                    <a:pt x="13085" y="21515"/>
                  </a:lnTo>
                  <a:lnTo>
                    <a:pt x="13149" y="21865"/>
                  </a:lnTo>
                  <a:lnTo>
                    <a:pt x="13149" y="21865"/>
                  </a:lnTo>
                  <a:lnTo>
                    <a:pt x="12884" y="21695"/>
                  </a:lnTo>
                  <a:lnTo>
                    <a:pt x="12629" y="21536"/>
                  </a:lnTo>
                  <a:lnTo>
                    <a:pt x="12354" y="21388"/>
                  </a:lnTo>
                  <a:lnTo>
                    <a:pt x="12089" y="21250"/>
                  </a:lnTo>
                  <a:lnTo>
                    <a:pt x="11802" y="21123"/>
                  </a:lnTo>
                  <a:lnTo>
                    <a:pt x="11516" y="20995"/>
                  </a:lnTo>
                  <a:lnTo>
                    <a:pt x="11230" y="20889"/>
                  </a:lnTo>
                  <a:lnTo>
                    <a:pt x="10933" y="20794"/>
                  </a:lnTo>
                  <a:lnTo>
                    <a:pt x="10636" y="20699"/>
                  </a:lnTo>
                  <a:lnTo>
                    <a:pt x="10328" y="20624"/>
                  </a:lnTo>
                  <a:lnTo>
                    <a:pt x="10021" y="20561"/>
                  </a:lnTo>
                  <a:lnTo>
                    <a:pt x="9703" y="20508"/>
                  </a:lnTo>
                  <a:lnTo>
                    <a:pt x="9385" y="20465"/>
                  </a:lnTo>
                  <a:lnTo>
                    <a:pt x="9067" y="20433"/>
                  </a:lnTo>
                  <a:lnTo>
                    <a:pt x="8738" y="20412"/>
                  </a:lnTo>
                  <a:lnTo>
                    <a:pt x="8409" y="20412"/>
                  </a:lnTo>
                  <a:lnTo>
                    <a:pt x="7985" y="20423"/>
                  </a:lnTo>
                  <a:lnTo>
                    <a:pt x="7550" y="20455"/>
                  </a:lnTo>
                  <a:lnTo>
                    <a:pt x="7137" y="20508"/>
                  </a:lnTo>
                  <a:lnTo>
                    <a:pt x="6723" y="20582"/>
                  </a:lnTo>
                  <a:lnTo>
                    <a:pt x="6310" y="20688"/>
                  </a:lnTo>
                  <a:lnTo>
                    <a:pt x="5907" y="20805"/>
                  </a:lnTo>
                  <a:lnTo>
                    <a:pt x="5525" y="20942"/>
                  </a:lnTo>
                  <a:lnTo>
                    <a:pt x="5143" y="21091"/>
                  </a:lnTo>
                  <a:lnTo>
                    <a:pt x="4762" y="21271"/>
                  </a:lnTo>
                  <a:lnTo>
                    <a:pt x="4401" y="21462"/>
                  </a:lnTo>
                  <a:lnTo>
                    <a:pt x="4051" y="21674"/>
                  </a:lnTo>
                  <a:lnTo>
                    <a:pt x="3712" y="21897"/>
                  </a:lnTo>
                  <a:lnTo>
                    <a:pt x="3383" y="22141"/>
                  </a:lnTo>
                  <a:lnTo>
                    <a:pt x="3065" y="22395"/>
                  </a:lnTo>
                  <a:lnTo>
                    <a:pt x="2758" y="22671"/>
                  </a:lnTo>
                  <a:lnTo>
                    <a:pt x="2461" y="22957"/>
                  </a:lnTo>
                  <a:lnTo>
                    <a:pt x="2185" y="23254"/>
                  </a:lnTo>
                  <a:lnTo>
                    <a:pt x="1920" y="23572"/>
                  </a:lnTo>
                  <a:lnTo>
                    <a:pt x="1676" y="23901"/>
                  </a:lnTo>
                  <a:lnTo>
                    <a:pt x="1443" y="24229"/>
                  </a:lnTo>
                  <a:lnTo>
                    <a:pt x="1220" y="24579"/>
                  </a:lnTo>
                  <a:lnTo>
                    <a:pt x="1019" y="24940"/>
                  </a:lnTo>
                  <a:lnTo>
                    <a:pt x="828" y="25311"/>
                  </a:lnTo>
                  <a:lnTo>
                    <a:pt x="658" y="25693"/>
                  </a:lnTo>
                  <a:lnTo>
                    <a:pt x="510" y="26074"/>
                  </a:lnTo>
                  <a:lnTo>
                    <a:pt x="382" y="26477"/>
                  </a:lnTo>
                  <a:lnTo>
                    <a:pt x="266" y="26880"/>
                  </a:lnTo>
                  <a:lnTo>
                    <a:pt x="170" y="27294"/>
                  </a:lnTo>
                  <a:lnTo>
                    <a:pt x="96" y="27707"/>
                  </a:lnTo>
                  <a:lnTo>
                    <a:pt x="43" y="28131"/>
                  </a:lnTo>
                  <a:lnTo>
                    <a:pt x="11" y="28556"/>
                  </a:lnTo>
                  <a:lnTo>
                    <a:pt x="1" y="28990"/>
                  </a:lnTo>
                  <a:lnTo>
                    <a:pt x="11" y="29330"/>
                  </a:lnTo>
                  <a:lnTo>
                    <a:pt x="33" y="29658"/>
                  </a:lnTo>
                  <a:lnTo>
                    <a:pt x="64" y="29987"/>
                  </a:lnTo>
                  <a:lnTo>
                    <a:pt x="107" y="30305"/>
                  </a:lnTo>
                  <a:lnTo>
                    <a:pt x="170" y="30623"/>
                  </a:lnTo>
                  <a:lnTo>
                    <a:pt x="234" y="30931"/>
                  </a:lnTo>
                  <a:lnTo>
                    <a:pt x="319" y="31249"/>
                  </a:lnTo>
                  <a:lnTo>
                    <a:pt x="414" y="31556"/>
                  </a:lnTo>
                  <a:lnTo>
                    <a:pt x="520" y="31864"/>
                  </a:lnTo>
                  <a:lnTo>
                    <a:pt x="648" y="32171"/>
                  </a:lnTo>
                  <a:lnTo>
                    <a:pt x="775" y="32479"/>
                  </a:lnTo>
                  <a:lnTo>
                    <a:pt x="913" y="32786"/>
                  </a:lnTo>
                  <a:lnTo>
                    <a:pt x="1061" y="33094"/>
                  </a:lnTo>
                  <a:lnTo>
                    <a:pt x="1231" y="33412"/>
                  </a:lnTo>
                  <a:lnTo>
                    <a:pt x="1581" y="34069"/>
                  </a:lnTo>
                  <a:lnTo>
                    <a:pt x="88560" y="34069"/>
                  </a:lnTo>
                  <a:lnTo>
                    <a:pt x="88560" y="5515"/>
                  </a:lnTo>
                  <a:lnTo>
                    <a:pt x="88295" y="5228"/>
                  </a:lnTo>
                  <a:lnTo>
                    <a:pt x="88019" y="4963"/>
                  </a:lnTo>
                  <a:lnTo>
                    <a:pt x="87722" y="4709"/>
                  </a:lnTo>
                  <a:lnTo>
                    <a:pt x="87415" y="4475"/>
                  </a:lnTo>
                  <a:lnTo>
                    <a:pt x="87097" y="4253"/>
                  </a:lnTo>
                  <a:lnTo>
                    <a:pt x="86757" y="4041"/>
                  </a:lnTo>
                  <a:lnTo>
                    <a:pt x="86418" y="3850"/>
                  </a:lnTo>
                  <a:lnTo>
                    <a:pt x="86068" y="3680"/>
                  </a:lnTo>
                  <a:lnTo>
                    <a:pt x="85708" y="3521"/>
                  </a:lnTo>
                  <a:lnTo>
                    <a:pt x="85326" y="3394"/>
                  </a:lnTo>
                  <a:lnTo>
                    <a:pt x="84955" y="3277"/>
                  </a:lnTo>
                  <a:lnTo>
                    <a:pt x="84563" y="3182"/>
                  </a:lnTo>
                  <a:lnTo>
                    <a:pt x="84160" y="3097"/>
                  </a:lnTo>
                  <a:lnTo>
                    <a:pt x="83757" y="3044"/>
                  </a:lnTo>
                  <a:lnTo>
                    <a:pt x="83343" y="3012"/>
                  </a:lnTo>
                  <a:lnTo>
                    <a:pt x="82930" y="3002"/>
                  </a:lnTo>
                  <a:lnTo>
                    <a:pt x="82548" y="3012"/>
                  </a:lnTo>
                  <a:lnTo>
                    <a:pt x="82177" y="3033"/>
                  </a:lnTo>
                  <a:lnTo>
                    <a:pt x="81806" y="3086"/>
                  </a:lnTo>
                  <a:lnTo>
                    <a:pt x="81445" y="3150"/>
                  </a:lnTo>
                  <a:lnTo>
                    <a:pt x="81095" y="3224"/>
                  </a:lnTo>
                  <a:lnTo>
                    <a:pt x="80745" y="3320"/>
                  </a:lnTo>
                  <a:lnTo>
                    <a:pt x="80395" y="3436"/>
                  </a:lnTo>
                  <a:lnTo>
                    <a:pt x="80056" y="3564"/>
                  </a:lnTo>
                  <a:lnTo>
                    <a:pt x="79738" y="3701"/>
                  </a:lnTo>
                  <a:lnTo>
                    <a:pt x="79409" y="3860"/>
                  </a:lnTo>
                  <a:lnTo>
                    <a:pt x="79102" y="4030"/>
                  </a:lnTo>
                  <a:lnTo>
                    <a:pt x="78794" y="4221"/>
                  </a:lnTo>
                  <a:lnTo>
                    <a:pt x="78508" y="4412"/>
                  </a:lnTo>
                  <a:lnTo>
                    <a:pt x="78222" y="4624"/>
                  </a:lnTo>
                  <a:lnTo>
                    <a:pt x="77946" y="4857"/>
                  </a:lnTo>
                  <a:lnTo>
                    <a:pt x="77692" y="5090"/>
                  </a:lnTo>
                  <a:lnTo>
                    <a:pt x="77543" y="4804"/>
                  </a:lnTo>
                  <a:lnTo>
                    <a:pt x="77373" y="4528"/>
                  </a:lnTo>
                  <a:lnTo>
                    <a:pt x="77204" y="4263"/>
                  </a:lnTo>
                  <a:lnTo>
                    <a:pt x="77024" y="3998"/>
                  </a:lnTo>
                  <a:lnTo>
                    <a:pt x="76833" y="3744"/>
                  </a:lnTo>
                  <a:lnTo>
                    <a:pt x="76642" y="3489"/>
                  </a:lnTo>
                  <a:lnTo>
                    <a:pt x="76430" y="3245"/>
                  </a:lnTo>
                  <a:lnTo>
                    <a:pt x="76218" y="3012"/>
                  </a:lnTo>
                  <a:lnTo>
                    <a:pt x="75995" y="2779"/>
                  </a:lnTo>
                  <a:lnTo>
                    <a:pt x="75772" y="2556"/>
                  </a:lnTo>
                  <a:lnTo>
                    <a:pt x="75528" y="2344"/>
                  </a:lnTo>
                  <a:lnTo>
                    <a:pt x="75285" y="2143"/>
                  </a:lnTo>
                  <a:lnTo>
                    <a:pt x="75041" y="1941"/>
                  </a:lnTo>
                  <a:lnTo>
                    <a:pt x="74786" y="1750"/>
                  </a:lnTo>
                  <a:lnTo>
                    <a:pt x="74521" y="1570"/>
                  </a:lnTo>
                  <a:lnTo>
                    <a:pt x="74245" y="1400"/>
                  </a:lnTo>
                  <a:lnTo>
                    <a:pt x="73970" y="1241"/>
                  </a:lnTo>
                  <a:lnTo>
                    <a:pt x="73694" y="1082"/>
                  </a:lnTo>
                  <a:lnTo>
                    <a:pt x="73408" y="944"/>
                  </a:lnTo>
                  <a:lnTo>
                    <a:pt x="73122" y="807"/>
                  </a:lnTo>
                  <a:lnTo>
                    <a:pt x="72825" y="679"/>
                  </a:lnTo>
                  <a:lnTo>
                    <a:pt x="72517" y="563"/>
                  </a:lnTo>
                  <a:lnTo>
                    <a:pt x="72220" y="457"/>
                  </a:lnTo>
                  <a:lnTo>
                    <a:pt x="71913" y="361"/>
                  </a:lnTo>
                  <a:lnTo>
                    <a:pt x="71595" y="276"/>
                  </a:lnTo>
                  <a:lnTo>
                    <a:pt x="71277" y="202"/>
                  </a:lnTo>
                  <a:lnTo>
                    <a:pt x="70958" y="139"/>
                  </a:lnTo>
                  <a:lnTo>
                    <a:pt x="70640" y="86"/>
                  </a:lnTo>
                  <a:lnTo>
                    <a:pt x="70322" y="54"/>
                  </a:lnTo>
                  <a:lnTo>
                    <a:pt x="69994" y="22"/>
                  </a:lnTo>
                  <a:lnTo>
                    <a:pt x="69665" y="1"/>
                  </a:lnTo>
                  <a:lnTo>
                    <a:pt x="69336" y="1"/>
                  </a:lnTo>
                  <a:lnTo>
                    <a:pt x="69336" y="64"/>
                  </a:lnTo>
                  <a:lnTo>
                    <a:pt x="68933" y="64"/>
                  </a:lnTo>
                  <a:lnTo>
                    <a:pt x="68604" y="86"/>
                  </a:lnTo>
                  <a:lnTo>
                    <a:pt x="68265" y="117"/>
                  </a:lnTo>
                  <a:lnTo>
                    <a:pt x="67936" y="149"/>
                  </a:lnTo>
                  <a:lnTo>
                    <a:pt x="67608" y="202"/>
                  </a:lnTo>
                  <a:lnTo>
                    <a:pt x="67290" y="266"/>
                  </a:lnTo>
                  <a:lnTo>
                    <a:pt x="66972" y="340"/>
                  </a:lnTo>
                  <a:lnTo>
                    <a:pt x="66653" y="425"/>
                  </a:lnTo>
                  <a:lnTo>
                    <a:pt x="66346" y="520"/>
                  </a:lnTo>
                  <a:lnTo>
                    <a:pt x="66038" y="616"/>
                  </a:lnTo>
                  <a:lnTo>
                    <a:pt x="65742" y="732"/>
                  </a:lnTo>
                  <a:lnTo>
                    <a:pt x="65445" y="860"/>
                  </a:lnTo>
                  <a:lnTo>
                    <a:pt x="65148" y="997"/>
                  </a:lnTo>
                  <a:lnTo>
                    <a:pt x="64862" y="1135"/>
                  </a:lnTo>
                  <a:lnTo>
                    <a:pt x="64586" y="1284"/>
                  </a:lnTo>
                  <a:lnTo>
                    <a:pt x="64310" y="1453"/>
                  </a:lnTo>
                  <a:lnTo>
                    <a:pt x="64045" y="1623"/>
                  </a:lnTo>
                  <a:lnTo>
                    <a:pt x="63780" y="1793"/>
                  </a:lnTo>
                  <a:lnTo>
                    <a:pt x="63525" y="1984"/>
                  </a:lnTo>
                  <a:lnTo>
                    <a:pt x="63282" y="2185"/>
                  </a:lnTo>
                  <a:lnTo>
                    <a:pt x="63038" y="2387"/>
                  </a:lnTo>
                  <a:lnTo>
                    <a:pt x="62804" y="2599"/>
                  </a:lnTo>
                  <a:lnTo>
                    <a:pt x="62582" y="2811"/>
                  </a:lnTo>
                  <a:lnTo>
                    <a:pt x="62359" y="3044"/>
                  </a:lnTo>
                  <a:lnTo>
                    <a:pt x="62147" y="3277"/>
                  </a:lnTo>
                  <a:lnTo>
                    <a:pt x="61946" y="3521"/>
                  </a:lnTo>
                  <a:lnTo>
                    <a:pt x="61755" y="3765"/>
                  </a:lnTo>
                  <a:lnTo>
                    <a:pt x="61564" y="4019"/>
                  </a:lnTo>
                  <a:lnTo>
                    <a:pt x="61384" y="4285"/>
                  </a:lnTo>
                  <a:lnTo>
                    <a:pt x="61214" y="4550"/>
                  </a:lnTo>
                  <a:lnTo>
                    <a:pt x="61055" y="4825"/>
                  </a:lnTo>
                  <a:lnTo>
                    <a:pt x="60906" y="5101"/>
                  </a:lnTo>
                  <a:lnTo>
                    <a:pt x="60673" y="4900"/>
                  </a:lnTo>
                  <a:lnTo>
                    <a:pt x="60440" y="4698"/>
                  </a:lnTo>
                  <a:lnTo>
                    <a:pt x="60196" y="4518"/>
                  </a:lnTo>
                  <a:lnTo>
                    <a:pt x="59942" y="4338"/>
                  </a:lnTo>
                  <a:lnTo>
                    <a:pt x="59676" y="4168"/>
                  </a:lnTo>
                  <a:lnTo>
                    <a:pt x="59411" y="4009"/>
                  </a:lnTo>
                  <a:lnTo>
                    <a:pt x="59136" y="3871"/>
                  </a:lnTo>
                  <a:lnTo>
                    <a:pt x="58860" y="3733"/>
                  </a:lnTo>
                  <a:lnTo>
                    <a:pt x="58574" y="3606"/>
                  </a:lnTo>
                  <a:lnTo>
                    <a:pt x="58277" y="3500"/>
                  </a:lnTo>
                  <a:lnTo>
                    <a:pt x="57980" y="3394"/>
                  </a:lnTo>
                  <a:lnTo>
                    <a:pt x="57683" y="3309"/>
                  </a:lnTo>
                  <a:lnTo>
                    <a:pt x="57365" y="3235"/>
                  </a:lnTo>
                  <a:lnTo>
                    <a:pt x="57057" y="3171"/>
                  </a:lnTo>
                  <a:lnTo>
                    <a:pt x="56739" y="3118"/>
                  </a:lnTo>
                  <a:lnTo>
                    <a:pt x="56411" y="3076"/>
                  </a:lnTo>
                  <a:lnTo>
                    <a:pt x="56389" y="3086"/>
                  </a:lnTo>
                  <a:lnTo>
                    <a:pt x="56262" y="3086"/>
                  </a:lnTo>
                  <a:lnTo>
                    <a:pt x="56135" y="3076"/>
                  </a:lnTo>
                  <a:lnTo>
                    <a:pt x="56029" y="3076"/>
                  </a:lnTo>
                  <a:lnTo>
                    <a:pt x="55923" y="3086"/>
                  </a:lnTo>
                  <a:lnTo>
                    <a:pt x="55700" y="3097"/>
                  </a:lnTo>
                  <a:lnTo>
                    <a:pt x="55690" y="3108"/>
                  </a:lnTo>
                  <a:lnTo>
                    <a:pt x="55679" y="3118"/>
                  </a:lnTo>
                  <a:lnTo>
                    <a:pt x="55668" y="3139"/>
                  </a:lnTo>
                  <a:lnTo>
                    <a:pt x="55658" y="3150"/>
                  </a:lnTo>
                  <a:lnTo>
                    <a:pt x="55637" y="3150"/>
                  </a:lnTo>
                  <a:lnTo>
                    <a:pt x="55626" y="3139"/>
                  </a:lnTo>
                  <a:lnTo>
                    <a:pt x="55615" y="3118"/>
                  </a:lnTo>
                  <a:lnTo>
                    <a:pt x="55605" y="3097"/>
                  </a:lnTo>
                  <a:lnTo>
                    <a:pt x="55594" y="3097"/>
                  </a:lnTo>
                  <a:lnTo>
                    <a:pt x="55488" y="3086"/>
                  </a:lnTo>
                  <a:lnTo>
                    <a:pt x="55382" y="3065"/>
                  </a:lnTo>
                  <a:lnTo>
                    <a:pt x="55276" y="3055"/>
                  </a:lnTo>
                  <a:lnTo>
                    <a:pt x="55170" y="3044"/>
                  </a:lnTo>
                  <a:lnTo>
                    <a:pt x="54916" y="3065"/>
                  </a:lnTo>
                  <a:lnTo>
                    <a:pt x="54884" y="3065"/>
                  </a:lnTo>
                  <a:lnTo>
                    <a:pt x="54566" y="3108"/>
                  </a:lnTo>
                  <a:lnTo>
                    <a:pt x="54248" y="3161"/>
                  </a:lnTo>
                  <a:lnTo>
                    <a:pt x="53929" y="3224"/>
                  </a:lnTo>
                  <a:lnTo>
                    <a:pt x="53622" y="3298"/>
                  </a:lnTo>
                  <a:lnTo>
                    <a:pt x="53314" y="3383"/>
                  </a:lnTo>
                  <a:lnTo>
                    <a:pt x="53018" y="3489"/>
                  </a:lnTo>
                  <a:lnTo>
                    <a:pt x="52731" y="3595"/>
                  </a:lnTo>
                  <a:lnTo>
                    <a:pt x="52445" y="3723"/>
                  </a:lnTo>
                  <a:lnTo>
                    <a:pt x="52159" y="3860"/>
                  </a:lnTo>
                  <a:lnTo>
                    <a:pt x="51883" y="4009"/>
                  </a:lnTo>
                  <a:lnTo>
                    <a:pt x="51618" y="4168"/>
                  </a:lnTo>
                  <a:lnTo>
                    <a:pt x="51363" y="4327"/>
                  </a:lnTo>
                  <a:lnTo>
                    <a:pt x="51109" y="4507"/>
                  </a:lnTo>
                  <a:lnTo>
                    <a:pt x="50865" y="4698"/>
                  </a:lnTo>
                  <a:lnTo>
                    <a:pt x="50632" y="4889"/>
                  </a:lnTo>
                  <a:lnTo>
                    <a:pt x="50399" y="5101"/>
                  </a:lnTo>
                  <a:lnTo>
                    <a:pt x="50250" y="4825"/>
                  </a:lnTo>
                  <a:lnTo>
                    <a:pt x="50091" y="4550"/>
                  </a:lnTo>
                  <a:lnTo>
                    <a:pt x="49921" y="4274"/>
                  </a:lnTo>
                  <a:lnTo>
                    <a:pt x="49741" y="4019"/>
                  </a:lnTo>
                  <a:lnTo>
                    <a:pt x="49550" y="3765"/>
                  </a:lnTo>
                  <a:lnTo>
                    <a:pt x="49359" y="3510"/>
                  </a:lnTo>
                  <a:lnTo>
                    <a:pt x="49147" y="3267"/>
                  </a:lnTo>
                  <a:lnTo>
                    <a:pt x="48935" y="3033"/>
                  </a:lnTo>
                  <a:lnTo>
                    <a:pt x="48723" y="2811"/>
                  </a:lnTo>
                  <a:lnTo>
                    <a:pt x="48490" y="2588"/>
                  </a:lnTo>
                  <a:lnTo>
                    <a:pt x="48257" y="2376"/>
                  </a:lnTo>
                  <a:lnTo>
                    <a:pt x="48023" y="2174"/>
                  </a:lnTo>
                  <a:lnTo>
                    <a:pt x="47769" y="1984"/>
                  </a:lnTo>
                  <a:lnTo>
                    <a:pt x="47514" y="1793"/>
                  </a:lnTo>
                  <a:lnTo>
                    <a:pt x="47260" y="1612"/>
                  </a:lnTo>
                  <a:lnTo>
                    <a:pt x="46984" y="1443"/>
                  </a:lnTo>
                  <a:lnTo>
                    <a:pt x="46719" y="1284"/>
                  </a:lnTo>
                  <a:lnTo>
                    <a:pt x="46433" y="1135"/>
                  </a:lnTo>
                  <a:lnTo>
                    <a:pt x="46147" y="987"/>
                  </a:lnTo>
                  <a:lnTo>
                    <a:pt x="45860" y="860"/>
                  </a:lnTo>
                  <a:lnTo>
                    <a:pt x="45563" y="732"/>
                  </a:lnTo>
                  <a:lnTo>
                    <a:pt x="45266" y="616"/>
                  </a:lnTo>
                  <a:lnTo>
                    <a:pt x="44959" y="520"/>
                  </a:lnTo>
                  <a:lnTo>
                    <a:pt x="44651" y="425"/>
                  </a:lnTo>
                  <a:lnTo>
                    <a:pt x="44333" y="340"/>
                  </a:lnTo>
                  <a:lnTo>
                    <a:pt x="44015" y="266"/>
                  </a:lnTo>
                  <a:lnTo>
                    <a:pt x="43687" y="202"/>
                  </a:lnTo>
                  <a:lnTo>
                    <a:pt x="43368" y="149"/>
                  </a:lnTo>
                  <a:lnTo>
                    <a:pt x="43029" y="117"/>
                  </a:lnTo>
                  <a:lnTo>
                    <a:pt x="42700" y="86"/>
                  </a:lnTo>
                  <a:lnTo>
                    <a:pt x="42361" y="64"/>
                  </a:lnTo>
                  <a:lnTo>
                    <a:pt x="41948" y="64"/>
                  </a:lnTo>
                  <a:lnTo>
                    <a:pt x="419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3"/>
            <p:cNvSpPr/>
            <p:nvPr/>
          </p:nvSpPr>
          <p:spPr>
            <a:xfrm>
              <a:off x="238125" y="2778225"/>
              <a:ext cx="7132625" cy="1523725"/>
            </a:xfrm>
            <a:custGeom>
              <a:rect b="b" l="l" r="r" t="t"/>
              <a:pathLst>
                <a:path extrusionOk="0" h="60949" w="285305">
                  <a:moveTo>
                    <a:pt x="0" y="0"/>
                  </a:moveTo>
                  <a:lnTo>
                    <a:pt x="0" y="60948"/>
                  </a:lnTo>
                  <a:lnTo>
                    <a:pt x="285305" y="60948"/>
                  </a:lnTo>
                  <a:lnTo>
                    <a:pt x="2853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3"/>
            <p:cNvSpPr/>
            <p:nvPr/>
          </p:nvSpPr>
          <p:spPr>
            <a:xfrm>
              <a:off x="238125" y="2778225"/>
              <a:ext cx="7132625" cy="1523725"/>
            </a:xfrm>
            <a:custGeom>
              <a:rect b="b" l="l" r="r" t="t"/>
              <a:pathLst>
                <a:path extrusionOk="0" fill="none" h="60949" w="285305">
                  <a:moveTo>
                    <a:pt x="285305" y="60948"/>
                  </a:moveTo>
                  <a:lnTo>
                    <a:pt x="0" y="60948"/>
                  </a:lnTo>
                  <a:lnTo>
                    <a:pt x="0" y="0"/>
                  </a:lnTo>
                  <a:lnTo>
                    <a:pt x="285305" y="0"/>
                  </a:lnTo>
                  <a:lnTo>
                    <a:pt x="285305" y="609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3"/>
            <p:cNvSpPr/>
            <p:nvPr/>
          </p:nvSpPr>
          <p:spPr>
            <a:xfrm>
              <a:off x="2783450" y="2778225"/>
              <a:ext cx="2130250" cy="1523725"/>
            </a:xfrm>
            <a:custGeom>
              <a:rect b="b" l="l" r="r" t="t"/>
              <a:pathLst>
                <a:path extrusionOk="0" h="60949" w="85210">
                  <a:moveTo>
                    <a:pt x="61861" y="0"/>
                  </a:moveTo>
                  <a:lnTo>
                    <a:pt x="61606" y="64"/>
                  </a:lnTo>
                  <a:lnTo>
                    <a:pt x="60896" y="244"/>
                  </a:lnTo>
                  <a:lnTo>
                    <a:pt x="60387" y="382"/>
                  </a:lnTo>
                  <a:lnTo>
                    <a:pt x="59793" y="551"/>
                  </a:lnTo>
                  <a:lnTo>
                    <a:pt x="59114" y="753"/>
                  </a:lnTo>
                  <a:lnTo>
                    <a:pt x="58372" y="997"/>
                  </a:lnTo>
                  <a:lnTo>
                    <a:pt x="57566" y="1262"/>
                  </a:lnTo>
                  <a:lnTo>
                    <a:pt x="56707" y="1569"/>
                  </a:lnTo>
                  <a:lnTo>
                    <a:pt x="55806" y="1919"/>
                  </a:lnTo>
                  <a:lnTo>
                    <a:pt x="54862" y="2290"/>
                  </a:lnTo>
                  <a:lnTo>
                    <a:pt x="54385" y="2502"/>
                  </a:lnTo>
                  <a:lnTo>
                    <a:pt x="53897" y="2715"/>
                  </a:lnTo>
                  <a:lnTo>
                    <a:pt x="53399" y="2937"/>
                  </a:lnTo>
                  <a:lnTo>
                    <a:pt x="52911" y="3171"/>
                  </a:lnTo>
                  <a:lnTo>
                    <a:pt x="52413" y="3404"/>
                  </a:lnTo>
                  <a:lnTo>
                    <a:pt x="51915" y="3658"/>
                  </a:lnTo>
                  <a:lnTo>
                    <a:pt x="51416" y="3923"/>
                  </a:lnTo>
                  <a:lnTo>
                    <a:pt x="50918" y="4188"/>
                  </a:lnTo>
                  <a:lnTo>
                    <a:pt x="50430" y="4475"/>
                  </a:lnTo>
                  <a:lnTo>
                    <a:pt x="49942" y="4761"/>
                  </a:lnTo>
                  <a:lnTo>
                    <a:pt x="49455" y="5069"/>
                  </a:lnTo>
                  <a:lnTo>
                    <a:pt x="48967" y="5376"/>
                  </a:lnTo>
                  <a:lnTo>
                    <a:pt x="48500" y="5694"/>
                  </a:lnTo>
                  <a:lnTo>
                    <a:pt x="48034" y="6023"/>
                  </a:lnTo>
                  <a:lnTo>
                    <a:pt x="47567" y="6373"/>
                  </a:lnTo>
                  <a:lnTo>
                    <a:pt x="47122" y="6723"/>
                  </a:lnTo>
                  <a:lnTo>
                    <a:pt x="46687" y="7083"/>
                  </a:lnTo>
                  <a:lnTo>
                    <a:pt x="46263" y="7465"/>
                  </a:lnTo>
                  <a:lnTo>
                    <a:pt x="45849" y="7847"/>
                  </a:lnTo>
                  <a:lnTo>
                    <a:pt x="45457" y="8239"/>
                  </a:lnTo>
                  <a:lnTo>
                    <a:pt x="45075" y="8652"/>
                  </a:lnTo>
                  <a:lnTo>
                    <a:pt x="44704" y="9066"/>
                  </a:lnTo>
                  <a:lnTo>
                    <a:pt x="44354" y="9490"/>
                  </a:lnTo>
                  <a:lnTo>
                    <a:pt x="44026" y="9935"/>
                  </a:lnTo>
                  <a:lnTo>
                    <a:pt x="43718" y="10381"/>
                  </a:lnTo>
                  <a:lnTo>
                    <a:pt x="43432" y="10847"/>
                  </a:lnTo>
                  <a:lnTo>
                    <a:pt x="43294" y="11081"/>
                  </a:lnTo>
                  <a:lnTo>
                    <a:pt x="43167" y="11324"/>
                  </a:lnTo>
                  <a:lnTo>
                    <a:pt x="43040" y="11558"/>
                  </a:lnTo>
                  <a:lnTo>
                    <a:pt x="42923" y="11812"/>
                  </a:lnTo>
                  <a:lnTo>
                    <a:pt x="42806" y="12056"/>
                  </a:lnTo>
                  <a:lnTo>
                    <a:pt x="42700" y="12300"/>
                  </a:lnTo>
                  <a:lnTo>
                    <a:pt x="42605" y="12554"/>
                  </a:lnTo>
                  <a:lnTo>
                    <a:pt x="42509" y="12809"/>
                  </a:lnTo>
                  <a:lnTo>
                    <a:pt x="42425" y="13074"/>
                  </a:lnTo>
                  <a:lnTo>
                    <a:pt x="42340" y="13329"/>
                  </a:lnTo>
                  <a:lnTo>
                    <a:pt x="42265" y="13594"/>
                  </a:lnTo>
                  <a:lnTo>
                    <a:pt x="42202" y="13869"/>
                  </a:lnTo>
                  <a:lnTo>
                    <a:pt x="42149" y="14134"/>
                  </a:lnTo>
                  <a:lnTo>
                    <a:pt x="42096" y="14410"/>
                  </a:lnTo>
                  <a:lnTo>
                    <a:pt x="42053" y="14686"/>
                  </a:lnTo>
                  <a:lnTo>
                    <a:pt x="42011" y="14961"/>
                  </a:lnTo>
                  <a:lnTo>
                    <a:pt x="41979" y="15248"/>
                  </a:lnTo>
                  <a:lnTo>
                    <a:pt x="41958" y="15534"/>
                  </a:lnTo>
                  <a:lnTo>
                    <a:pt x="41947" y="15820"/>
                  </a:lnTo>
                  <a:lnTo>
                    <a:pt x="41947" y="16117"/>
                  </a:lnTo>
                  <a:lnTo>
                    <a:pt x="41947" y="16414"/>
                  </a:lnTo>
                  <a:lnTo>
                    <a:pt x="41958" y="16711"/>
                  </a:lnTo>
                  <a:lnTo>
                    <a:pt x="41979" y="17008"/>
                  </a:lnTo>
                  <a:lnTo>
                    <a:pt x="42011" y="17315"/>
                  </a:lnTo>
                  <a:lnTo>
                    <a:pt x="42043" y="17623"/>
                  </a:lnTo>
                  <a:lnTo>
                    <a:pt x="42096" y="17930"/>
                  </a:lnTo>
                  <a:lnTo>
                    <a:pt x="42149" y="18248"/>
                  </a:lnTo>
                  <a:lnTo>
                    <a:pt x="42212" y="18567"/>
                  </a:lnTo>
                  <a:lnTo>
                    <a:pt x="42403" y="19478"/>
                  </a:lnTo>
                  <a:lnTo>
                    <a:pt x="42584" y="20380"/>
                  </a:lnTo>
                  <a:lnTo>
                    <a:pt x="42732" y="21239"/>
                  </a:lnTo>
                  <a:lnTo>
                    <a:pt x="42849" y="22076"/>
                  </a:lnTo>
                  <a:lnTo>
                    <a:pt x="42955" y="22893"/>
                  </a:lnTo>
                  <a:lnTo>
                    <a:pt x="43029" y="23677"/>
                  </a:lnTo>
                  <a:lnTo>
                    <a:pt x="43061" y="24059"/>
                  </a:lnTo>
                  <a:lnTo>
                    <a:pt x="43082" y="24441"/>
                  </a:lnTo>
                  <a:lnTo>
                    <a:pt x="43093" y="24812"/>
                  </a:lnTo>
                  <a:lnTo>
                    <a:pt x="43093" y="25183"/>
                  </a:lnTo>
                  <a:lnTo>
                    <a:pt x="43093" y="25544"/>
                  </a:lnTo>
                  <a:lnTo>
                    <a:pt x="43093" y="25894"/>
                  </a:lnTo>
                  <a:lnTo>
                    <a:pt x="43071" y="26254"/>
                  </a:lnTo>
                  <a:lnTo>
                    <a:pt x="43050" y="26593"/>
                  </a:lnTo>
                  <a:lnTo>
                    <a:pt x="43018" y="26943"/>
                  </a:lnTo>
                  <a:lnTo>
                    <a:pt x="42987" y="27283"/>
                  </a:lnTo>
                  <a:lnTo>
                    <a:pt x="42934" y="27611"/>
                  </a:lnTo>
                  <a:lnTo>
                    <a:pt x="42880" y="27940"/>
                  </a:lnTo>
                  <a:lnTo>
                    <a:pt x="42817" y="28269"/>
                  </a:lnTo>
                  <a:lnTo>
                    <a:pt x="42753" y="28587"/>
                  </a:lnTo>
                  <a:lnTo>
                    <a:pt x="42668" y="28905"/>
                  </a:lnTo>
                  <a:lnTo>
                    <a:pt x="42584" y="29223"/>
                  </a:lnTo>
                  <a:lnTo>
                    <a:pt x="42488" y="29530"/>
                  </a:lnTo>
                  <a:lnTo>
                    <a:pt x="42382" y="29838"/>
                  </a:lnTo>
                  <a:lnTo>
                    <a:pt x="42265" y="30145"/>
                  </a:lnTo>
                  <a:lnTo>
                    <a:pt x="42149" y="30442"/>
                  </a:lnTo>
                  <a:lnTo>
                    <a:pt x="42011" y="30739"/>
                  </a:lnTo>
                  <a:lnTo>
                    <a:pt x="41873" y="31036"/>
                  </a:lnTo>
                  <a:lnTo>
                    <a:pt x="41725" y="31333"/>
                  </a:lnTo>
                  <a:lnTo>
                    <a:pt x="41566" y="31619"/>
                  </a:lnTo>
                  <a:lnTo>
                    <a:pt x="41396" y="31906"/>
                  </a:lnTo>
                  <a:lnTo>
                    <a:pt x="41216" y="32192"/>
                  </a:lnTo>
                  <a:lnTo>
                    <a:pt x="41025" y="32478"/>
                  </a:lnTo>
                  <a:lnTo>
                    <a:pt x="40823" y="32764"/>
                  </a:lnTo>
                  <a:lnTo>
                    <a:pt x="40611" y="33040"/>
                  </a:lnTo>
                  <a:lnTo>
                    <a:pt x="40399" y="33316"/>
                  </a:lnTo>
                  <a:lnTo>
                    <a:pt x="40166" y="33602"/>
                  </a:lnTo>
                  <a:lnTo>
                    <a:pt x="39933" y="33878"/>
                  </a:lnTo>
                  <a:lnTo>
                    <a:pt x="39678" y="34143"/>
                  </a:lnTo>
                  <a:lnTo>
                    <a:pt x="39413" y="34419"/>
                  </a:lnTo>
                  <a:lnTo>
                    <a:pt x="39148" y="34694"/>
                  </a:lnTo>
                  <a:lnTo>
                    <a:pt x="38862" y="34970"/>
                  </a:lnTo>
                  <a:lnTo>
                    <a:pt x="38565" y="35235"/>
                  </a:lnTo>
                  <a:lnTo>
                    <a:pt x="38257" y="35511"/>
                  </a:lnTo>
                  <a:lnTo>
                    <a:pt x="37950" y="35786"/>
                  </a:lnTo>
                  <a:lnTo>
                    <a:pt x="37621" y="36052"/>
                  </a:lnTo>
                  <a:lnTo>
                    <a:pt x="37282" y="36327"/>
                  </a:lnTo>
                  <a:lnTo>
                    <a:pt x="36932" y="36592"/>
                  </a:lnTo>
                  <a:lnTo>
                    <a:pt x="36561" y="36868"/>
                  </a:lnTo>
                  <a:lnTo>
                    <a:pt x="36190" y="37144"/>
                  </a:lnTo>
                  <a:lnTo>
                    <a:pt x="35405" y="37684"/>
                  </a:lnTo>
                  <a:lnTo>
                    <a:pt x="34567" y="38236"/>
                  </a:lnTo>
                  <a:lnTo>
                    <a:pt x="33687" y="38798"/>
                  </a:lnTo>
                  <a:lnTo>
                    <a:pt x="32754" y="39360"/>
                  </a:lnTo>
                  <a:lnTo>
                    <a:pt x="32362" y="39582"/>
                  </a:lnTo>
                  <a:lnTo>
                    <a:pt x="31948" y="39805"/>
                  </a:lnTo>
                  <a:lnTo>
                    <a:pt x="31535" y="40028"/>
                  </a:lnTo>
                  <a:lnTo>
                    <a:pt x="31100" y="40240"/>
                  </a:lnTo>
                  <a:lnTo>
                    <a:pt x="30655" y="40452"/>
                  </a:lnTo>
                  <a:lnTo>
                    <a:pt x="30209" y="40664"/>
                  </a:lnTo>
                  <a:lnTo>
                    <a:pt x="29266" y="41088"/>
                  </a:lnTo>
                  <a:lnTo>
                    <a:pt x="28280" y="41502"/>
                  </a:lnTo>
                  <a:lnTo>
                    <a:pt x="27251" y="41915"/>
                  </a:lnTo>
                  <a:lnTo>
                    <a:pt x="26201" y="42329"/>
                  </a:lnTo>
                  <a:lnTo>
                    <a:pt x="25109" y="42742"/>
                  </a:lnTo>
                  <a:lnTo>
                    <a:pt x="22872" y="43612"/>
                  </a:lnTo>
                  <a:lnTo>
                    <a:pt x="21716" y="44057"/>
                  </a:lnTo>
                  <a:lnTo>
                    <a:pt x="20550" y="44513"/>
                  </a:lnTo>
                  <a:lnTo>
                    <a:pt x="19373" y="45001"/>
                  </a:lnTo>
                  <a:lnTo>
                    <a:pt x="18185" y="45499"/>
                  </a:lnTo>
                  <a:lnTo>
                    <a:pt x="16998" y="46019"/>
                  </a:lnTo>
                  <a:lnTo>
                    <a:pt x="16404" y="46294"/>
                  </a:lnTo>
                  <a:lnTo>
                    <a:pt x="15810" y="46570"/>
                  </a:lnTo>
                  <a:lnTo>
                    <a:pt x="15216" y="46856"/>
                  </a:lnTo>
                  <a:lnTo>
                    <a:pt x="14633" y="47143"/>
                  </a:lnTo>
                  <a:lnTo>
                    <a:pt x="14039" y="47440"/>
                  </a:lnTo>
                  <a:lnTo>
                    <a:pt x="13456" y="47747"/>
                  </a:lnTo>
                  <a:lnTo>
                    <a:pt x="12873" y="48065"/>
                  </a:lnTo>
                  <a:lnTo>
                    <a:pt x="12290" y="48394"/>
                  </a:lnTo>
                  <a:lnTo>
                    <a:pt x="11717" y="48723"/>
                  </a:lnTo>
                  <a:lnTo>
                    <a:pt x="11145" y="49062"/>
                  </a:lnTo>
                  <a:lnTo>
                    <a:pt x="10583" y="49412"/>
                  </a:lnTo>
                  <a:lnTo>
                    <a:pt x="10021" y="49783"/>
                  </a:lnTo>
                  <a:lnTo>
                    <a:pt x="9459" y="50154"/>
                  </a:lnTo>
                  <a:lnTo>
                    <a:pt x="8918" y="50536"/>
                  </a:lnTo>
                  <a:lnTo>
                    <a:pt x="8377" y="50928"/>
                  </a:lnTo>
                  <a:lnTo>
                    <a:pt x="7836" y="51331"/>
                  </a:lnTo>
                  <a:lnTo>
                    <a:pt x="7306" y="51755"/>
                  </a:lnTo>
                  <a:lnTo>
                    <a:pt x="6797" y="52179"/>
                  </a:lnTo>
                  <a:lnTo>
                    <a:pt x="6278" y="52625"/>
                  </a:lnTo>
                  <a:lnTo>
                    <a:pt x="5779" y="53081"/>
                  </a:lnTo>
                  <a:lnTo>
                    <a:pt x="5292" y="53547"/>
                  </a:lnTo>
                  <a:lnTo>
                    <a:pt x="4814" y="54024"/>
                  </a:lnTo>
                  <a:lnTo>
                    <a:pt x="4337" y="54523"/>
                  </a:lnTo>
                  <a:lnTo>
                    <a:pt x="3881" y="55032"/>
                  </a:lnTo>
                  <a:lnTo>
                    <a:pt x="3436" y="55551"/>
                  </a:lnTo>
                  <a:lnTo>
                    <a:pt x="2991" y="56081"/>
                  </a:lnTo>
                  <a:lnTo>
                    <a:pt x="2577" y="56633"/>
                  </a:lnTo>
                  <a:lnTo>
                    <a:pt x="2164" y="57205"/>
                  </a:lnTo>
                  <a:lnTo>
                    <a:pt x="1761" y="57788"/>
                  </a:lnTo>
                  <a:lnTo>
                    <a:pt x="1379" y="58382"/>
                  </a:lnTo>
                  <a:lnTo>
                    <a:pt x="1018" y="58997"/>
                  </a:lnTo>
                  <a:lnTo>
                    <a:pt x="658" y="59633"/>
                  </a:lnTo>
                  <a:lnTo>
                    <a:pt x="319" y="60280"/>
                  </a:lnTo>
                  <a:lnTo>
                    <a:pt x="0" y="60948"/>
                  </a:lnTo>
                  <a:lnTo>
                    <a:pt x="74118" y="60948"/>
                  </a:lnTo>
                  <a:lnTo>
                    <a:pt x="73885" y="60821"/>
                  </a:lnTo>
                  <a:lnTo>
                    <a:pt x="73206" y="60471"/>
                  </a:lnTo>
                  <a:lnTo>
                    <a:pt x="72729" y="60206"/>
                  </a:lnTo>
                  <a:lnTo>
                    <a:pt x="72178" y="59888"/>
                  </a:lnTo>
                  <a:lnTo>
                    <a:pt x="71552" y="59527"/>
                  </a:lnTo>
                  <a:lnTo>
                    <a:pt x="70863" y="59114"/>
                  </a:lnTo>
                  <a:lnTo>
                    <a:pt x="70121" y="58658"/>
                  </a:lnTo>
                  <a:lnTo>
                    <a:pt x="69336" y="58149"/>
                  </a:lnTo>
                  <a:lnTo>
                    <a:pt x="68519" y="57608"/>
                  </a:lnTo>
                  <a:lnTo>
                    <a:pt x="67682" y="57025"/>
                  </a:lnTo>
                  <a:lnTo>
                    <a:pt x="66823" y="56410"/>
                  </a:lnTo>
                  <a:lnTo>
                    <a:pt x="66388" y="56092"/>
                  </a:lnTo>
                  <a:lnTo>
                    <a:pt x="65964" y="55763"/>
                  </a:lnTo>
                  <a:lnTo>
                    <a:pt x="65529" y="55424"/>
                  </a:lnTo>
                  <a:lnTo>
                    <a:pt x="65105" y="55074"/>
                  </a:lnTo>
                  <a:lnTo>
                    <a:pt x="64670" y="54724"/>
                  </a:lnTo>
                  <a:lnTo>
                    <a:pt x="64257" y="54364"/>
                  </a:lnTo>
                  <a:lnTo>
                    <a:pt x="63843" y="53992"/>
                  </a:lnTo>
                  <a:lnTo>
                    <a:pt x="63430" y="53621"/>
                  </a:lnTo>
                  <a:lnTo>
                    <a:pt x="63027" y="53240"/>
                  </a:lnTo>
                  <a:lnTo>
                    <a:pt x="62635" y="52858"/>
                  </a:lnTo>
                  <a:lnTo>
                    <a:pt x="62263" y="52466"/>
                  </a:lnTo>
                  <a:lnTo>
                    <a:pt x="61892" y="52063"/>
                  </a:lnTo>
                  <a:lnTo>
                    <a:pt x="61532" y="51660"/>
                  </a:lnTo>
                  <a:lnTo>
                    <a:pt x="61192" y="51257"/>
                  </a:lnTo>
                  <a:lnTo>
                    <a:pt x="60864" y="50843"/>
                  </a:lnTo>
                  <a:lnTo>
                    <a:pt x="60546" y="50419"/>
                  </a:lnTo>
                  <a:lnTo>
                    <a:pt x="60249" y="50006"/>
                  </a:lnTo>
                  <a:lnTo>
                    <a:pt x="59973" y="49581"/>
                  </a:lnTo>
                  <a:lnTo>
                    <a:pt x="59719" y="49147"/>
                  </a:lnTo>
                  <a:lnTo>
                    <a:pt x="59485" y="48723"/>
                  </a:lnTo>
                  <a:lnTo>
                    <a:pt x="59263" y="48288"/>
                  </a:lnTo>
                  <a:lnTo>
                    <a:pt x="59072" y="47842"/>
                  </a:lnTo>
                  <a:lnTo>
                    <a:pt x="58913" y="47408"/>
                  </a:lnTo>
                  <a:lnTo>
                    <a:pt x="58839" y="47185"/>
                  </a:lnTo>
                  <a:lnTo>
                    <a:pt x="58764" y="46962"/>
                  </a:lnTo>
                  <a:lnTo>
                    <a:pt x="58701" y="46740"/>
                  </a:lnTo>
                  <a:lnTo>
                    <a:pt x="58648" y="46528"/>
                  </a:lnTo>
                  <a:lnTo>
                    <a:pt x="58605" y="46305"/>
                  </a:lnTo>
                  <a:lnTo>
                    <a:pt x="58563" y="46082"/>
                  </a:lnTo>
                  <a:lnTo>
                    <a:pt x="58531" y="45860"/>
                  </a:lnTo>
                  <a:lnTo>
                    <a:pt x="58499" y="45626"/>
                  </a:lnTo>
                  <a:lnTo>
                    <a:pt x="58489" y="45404"/>
                  </a:lnTo>
                  <a:lnTo>
                    <a:pt x="58478" y="45181"/>
                  </a:lnTo>
                  <a:lnTo>
                    <a:pt x="58467" y="44958"/>
                  </a:lnTo>
                  <a:lnTo>
                    <a:pt x="58478" y="44736"/>
                  </a:lnTo>
                  <a:lnTo>
                    <a:pt x="58489" y="44513"/>
                  </a:lnTo>
                  <a:lnTo>
                    <a:pt x="58510" y="44290"/>
                  </a:lnTo>
                  <a:lnTo>
                    <a:pt x="58542" y="44068"/>
                  </a:lnTo>
                  <a:lnTo>
                    <a:pt x="58584" y="43834"/>
                  </a:lnTo>
                  <a:lnTo>
                    <a:pt x="58626" y="43612"/>
                  </a:lnTo>
                  <a:lnTo>
                    <a:pt x="58679" y="43389"/>
                  </a:lnTo>
                  <a:lnTo>
                    <a:pt x="58743" y="43166"/>
                  </a:lnTo>
                  <a:lnTo>
                    <a:pt x="58817" y="42944"/>
                  </a:lnTo>
                  <a:lnTo>
                    <a:pt x="58902" y="42721"/>
                  </a:lnTo>
                  <a:lnTo>
                    <a:pt x="58998" y="42498"/>
                  </a:lnTo>
                  <a:lnTo>
                    <a:pt x="59093" y="42276"/>
                  </a:lnTo>
                  <a:lnTo>
                    <a:pt x="59210" y="42042"/>
                  </a:lnTo>
                  <a:lnTo>
                    <a:pt x="59326" y="41820"/>
                  </a:lnTo>
                  <a:lnTo>
                    <a:pt x="59464" y="41597"/>
                  </a:lnTo>
                  <a:lnTo>
                    <a:pt x="59602" y="41385"/>
                  </a:lnTo>
                  <a:lnTo>
                    <a:pt x="59761" y="41162"/>
                  </a:lnTo>
                  <a:lnTo>
                    <a:pt x="59920" y="40940"/>
                  </a:lnTo>
                  <a:lnTo>
                    <a:pt x="60090" y="40717"/>
                  </a:lnTo>
                  <a:lnTo>
                    <a:pt x="60567" y="40113"/>
                  </a:lnTo>
                  <a:lnTo>
                    <a:pt x="61012" y="39519"/>
                  </a:lnTo>
                  <a:lnTo>
                    <a:pt x="61415" y="38925"/>
                  </a:lnTo>
                  <a:lnTo>
                    <a:pt x="61797" y="38352"/>
                  </a:lnTo>
                  <a:lnTo>
                    <a:pt x="62136" y="37780"/>
                  </a:lnTo>
                  <a:lnTo>
                    <a:pt x="62454" y="37218"/>
                  </a:lnTo>
                  <a:lnTo>
                    <a:pt x="62730" y="36667"/>
                  </a:lnTo>
                  <a:lnTo>
                    <a:pt x="62984" y="36126"/>
                  </a:lnTo>
                  <a:lnTo>
                    <a:pt x="63218" y="35596"/>
                  </a:lnTo>
                  <a:lnTo>
                    <a:pt x="63409" y="35076"/>
                  </a:lnTo>
                  <a:lnTo>
                    <a:pt x="63589" y="34556"/>
                  </a:lnTo>
                  <a:lnTo>
                    <a:pt x="63727" y="34047"/>
                  </a:lnTo>
                  <a:lnTo>
                    <a:pt x="63854" y="33549"/>
                  </a:lnTo>
                  <a:lnTo>
                    <a:pt x="63949" y="33051"/>
                  </a:lnTo>
                  <a:lnTo>
                    <a:pt x="64024" y="32563"/>
                  </a:lnTo>
                  <a:lnTo>
                    <a:pt x="64077" y="32086"/>
                  </a:lnTo>
                  <a:lnTo>
                    <a:pt x="64108" y="31619"/>
                  </a:lnTo>
                  <a:lnTo>
                    <a:pt x="64119" y="31153"/>
                  </a:lnTo>
                  <a:lnTo>
                    <a:pt x="64119" y="30697"/>
                  </a:lnTo>
                  <a:lnTo>
                    <a:pt x="64087" y="30251"/>
                  </a:lnTo>
                  <a:lnTo>
                    <a:pt x="64045" y="29806"/>
                  </a:lnTo>
                  <a:lnTo>
                    <a:pt x="63981" y="29371"/>
                  </a:lnTo>
                  <a:lnTo>
                    <a:pt x="63907" y="28947"/>
                  </a:lnTo>
                  <a:lnTo>
                    <a:pt x="63812" y="28523"/>
                  </a:lnTo>
                  <a:lnTo>
                    <a:pt x="63705" y="28099"/>
                  </a:lnTo>
                  <a:lnTo>
                    <a:pt x="63578" y="27696"/>
                  </a:lnTo>
                  <a:lnTo>
                    <a:pt x="63451" y="27283"/>
                  </a:lnTo>
                  <a:lnTo>
                    <a:pt x="63303" y="26890"/>
                  </a:lnTo>
                  <a:lnTo>
                    <a:pt x="63154" y="26487"/>
                  </a:lnTo>
                  <a:lnTo>
                    <a:pt x="62984" y="26106"/>
                  </a:lnTo>
                  <a:lnTo>
                    <a:pt x="62804" y="25724"/>
                  </a:lnTo>
                  <a:lnTo>
                    <a:pt x="62624" y="25342"/>
                  </a:lnTo>
                  <a:lnTo>
                    <a:pt x="62433" y="24971"/>
                  </a:lnTo>
                  <a:lnTo>
                    <a:pt x="62242" y="24600"/>
                  </a:lnTo>
                  <a:lnTo>
                    <a:pt x="62041" y="24239"/>
                  </a:lnTo>
                  <a:lnTo>
                    <a:pt x="61829" y="23879"/>
                  </a:lnTo>
                  <a:lnTo>
                    <a:pt x="61405" y="23168"/>
                  </a:lnTo>
                  <a:lnTo>
                    <a:pt x="60970" y="22479"/>
                  </a:lnTo>
                  <a:lnTo>
                    <a:pt x="60111" y="21143"/>
                  </a:lnTo>
                  <a:lnTo>
                    <a:pt x="59687" y="20496"/>
                  </a:lnTo>
                  <a:lnTo>
                    <a:pt x="59294" y="19860"/>
                  </a:lnTo>
                  <a:lnTo>
                    <a:pt x="58923" y="19235"/>
                  </a:lnTo>
                  <a:lnTo>
                    <a:pt x="58754" y="18927"/>
                  </a:lnTo>
                  <a:lnTo>
                    <a:pt x="58584" y="18620"/>
                  </a:lnTo>
                  <a:lnTo>
                    <a:pt x="58436" y="18312"/>
                  </a:lnTo>
                  <a:lnTo>
                    <a:pt x="58287" y="18005"/>
                  </a:lnTo>
                  <a:lnTo>
                    <a:pt x="58160" y="17708"/>
                  </a:lnTo>
                  <a:lnTo>
                    <a:pt x="58043" y="17411"/>
                  </a:lnTo>
                  <a:lnTo>
                    <a:pt x="57937" y="17103"/>
                  </a:lnTo>
                  <a:lnTo>
                    <a:pt x="57842" y="16806"/>
                  </a:lnTo>
                  <a:lnTo>
                    <a:pt x="57768" y="16510"/>
                  </a:lnTo>
                  <a:lnTo>
                    <a:pt x="57704" y="16213"/>
                  </a:lnTo>
                  <a:lnTo>
                    <a:pt x="57662" y="15926"/>
                  </a:lnTo>
                  <a:lnTo>
                    <a:pt x="57640" y="15629"/>
                  </a:lnTo>
                  <a:lnTo>
                    <a:pt x="57640" y="15333"/>
                  </a:lnTo>
                  <a:lnTo>
                    <a:pt x="57651" y="15036"/>
                  </a:lnTo>
                  <a:lnTo>
                    <a:pt x="57672" y="14802"/>
                  </a:lnTo>
                  <a:lnTo>
                    <a:pt x="57704" y="14569"/>
                  </a:lnTo>
                  <a:lnTo>
                    <a:pt x="57746" y="14336"/>
                  </a:lnTo>
                  <a:lnTo>
                    <a:pt x="57799" y="14113"/>
                  </a:lnTo>
                  <a:lnTo>
                    <a:pt x="57863" y="13880"/>
                  </a:lnTo>
                  <a:lnTo>
                    <a:pt x="57937" y="13657"/>
                  </a:lnTo>
                  <a:lnTo>
                    <a:pt x="58011" y="13435"/>
                  </a:lnTo>
                  <a:lnTo>
                    <a:pt x="58096" y="13212"/>
                  </a:lnTo>
                  <a:lnTo>
                    <a:pt x="58192" y="12989"/>
                  </a:lnTo>
                  <a:lnTo>
                    <a:pt x="58298" y="12777"/>
                  </a:lnTo>
                  <a:lnTo>
                    <a:pt x="58404" y="12554"/>
                  </a:lnTo>
                  <a:lnTo>
                    <a:pt x="58520" y="12342"/>
                  </a:lnTo>
                  <a:lnTo>
                    <a:pt x="58648" y="12130"/>
                  </a:lnTo>
                  <a:lnTo>
                    <a:pt x="58786" y="11918"/>
                  </a:lnTo>
                  <a:lnTo>
                    <a:pt x="58923" y="11717"/>
                  </a:lnTo>
                  <a:lnTo>
                    <a:pt x="59072" y="11505"/>
                  </a:lnTo>
                  <a:lnTo>
                    <a:pt x="59231" y="11303"/>
                  </a:lnTo>
                  <a:lnTo>
                    <a:pt x="59390" y="11102"/>
                  </a:lnTo>
                  <a:lnTo>
                    <a:pt x="59740" y="10699"/>
                  </a:lnTo>
                  <a:lnTo>
                    <a:pt x="60111" y="10307"/>
                  </a:lnTo>
                  <a:lnTo>
                    <a:pt x="60503" y="9914"/>
                  </a:lnTo>
                  <a:lnTo>
                    <a:pt x="60917" y="9543"/>
                  </a:lnTo>
                  <a:lnTo>
                    <a:pt x="61362" y="9172"/>
                  </a:lnTo>
                  <a:lnTo>
                    <a:pt x="61829" y="8801"/>
                  </a:lnTo>
                  <a:lnTo>
                    <a:pt x="62306" y="8451"/>
                  </a:lnTo>
                  <a:lnTo>
                    <a:pt x="62804" y="8101"/>
                  </a:lnTo>
                  <a:lnTo>
                    <a:pt x="63324" y="7762"/>
                  </a:lnTo>
                  <a:lnTo>
                    <a:pt x="63865" y="7422"/>
                  </a:lnTo>
                  <a:lnTo>
                    <a:pt x="64405" y="7094"/>
                  </a:lnTo>
                  <a:lnTo>
                    <a:pt x="64978" y="6776"/>
                  </a:lnTo>
                  <a:lnTo>
                    <a:pt x="65550" y="6468"/>
                  </a:lnTo>
                  <a:lnTo>
                    <a:pt x="66134" y="6161"/>
                  </a:lnTo>
                  <a:lnTo>
                    <a:pt x="66738" y="5864"/>
                  </a:lnTo>
                  <a:lnTo>
                    <a:pt x="67342" y="5577"/>
                  </a:lnTo>
                  <a:lnTo>
                    <a:pt x="67957" y="5291"/>
                  </a:lnTo>
                  <a:lnTo>
                    <a:pt x="68572" y="5015"/>
                  </a:lnTo>
                  <a:lnTo>
                    <a:pt x="69209" y="4750"/>
                  </a:lnTo>
                  <a:lnTo>
                    <a:pt x="69834" y="4485"/>
                  </a:lnTo>
                  <a:lnTo>
                    <a:pt x="70470" y="4231"/>
                  </a:lnTo>
                  <a:lnTo>
                    <a:pt x="71107" y="3987"/>
                  </a:lnTo>
                  <a:lnTo>
                    <a:pt x="71743" y="3754"/>
                  </a:lnTo>
                  <a:lnTo>
                    <a:pt x="72379" y="3520"/>
                  </a:lnTo>
                  <a:lnTo>
                    <a:pt x="73015" y="3298"/>
                  </a:lnTo>
                  <a:lnTo>
                    <a:pt x="74266" y="2874"/>
                  </a:lnTo>
                  <a:lnTo>
                    <a:pt x="75507" y="2471"/>
                  </a:lnTo>
                  <a:lnTo>
                    <a:pt x="76705" y="2110"/>
                  </a:lnTo>
                  <a:lnTo>
                    <a:pt x="77872" y="1771"/>
                  </a:lnTo>
                  <a:lnTo>
                    <a:pt x="78985" y="1463"/>
                  </a:lnTo>
                  <a:lnTo>
                    <a:pt x="80035" y="1188"/>
                  </a:lnTo>
                  <a:lnTo>
                    <a:pt x="81021" y="944"/>
                  </a:lnTo>
                  <a:lnTo>
                    <a:pt x="81922" y="721"/>
                  </a:lnTo>
                  <a:lnTo>
                    <a:pt x="82739" y="530"/>
                  </a:lnTo>
                  <a:lnTo>
                    <a:pt x="84064" y="233"/>
                  </a:lnTo>
                  <a:lnTo>
                    <a:pt x="84912" y="64"/>
                  </a:lnTo>
                  <a:lnTo>
                    <a:pt x="8520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4729425" y="2778225"/>
              <a:ext cx="2652200" cy="1523725"/>
            </a:xfrm>
            <a:custGeom>
              <a:rect b="b" l="l" r="r" t="t"/>
              <a:pathLst>
                <a:path extrusionOk="0" h="60949" w="106088">
                  <a:moveTo>
                    <a:pt x="106087" y="0"/>
                  </a:moveTo>
                  <a:lnTo>
                    <a:pt x="105282" y="127"/>
                  </a:lnTo>
                  <a:lnTo>
                    <a:pt x="102959" y="488"/>
                  </a:lnTo>
                  <a:lnTo>
                    <a:pt x="99291" y="1071"/>
                  </a:lnTo>
                  <a:lnTo>
                    <a:pt x="97011" y="1442"/>
                  </a:lnTo>
                  <a:lnTo>
                    <a:pt x="94456" y="1866"/>
                  </a:lnTo>
                  <a:lnTo>
                    <a:pt x="91656" y="2333"/>
                  </a:lnTo>
                  <a:lnTo>
                    <a:pt x="88634" y="2852"/>
                  </a:lnTo>
                  <a:lnTo>
                    <a:pt x="85390" y="3425"/>
                  </a:lnTo>
                  <a:lnTo>
                    <a:pt x="81965" y="4029"/>
                  </a:lnTo>
                  <a:lnTo>
                    <a:pt x="78381" y="4687"/>
                  </a:lnTo>
                  <a:lnTo>
                    <a:pt x="74648" y="5376"/>
                  </a:lnTo>
                  <a:lnTo>
                    <a:pt x="70799" y="6108"/>
                  </a:lnTo>
                  <a:lnTo>
                    <a:pt x="66844" y="6882"/>
                  </a:lnTo>
                  <a:lnTo>
                    <a:pt x="62804" y="7688"/>
                  </a:lnTo>
                  <a:lnTo>
                    <a:pt x="58712" y="8525"/>
                  </a:lnTo>
                  <a:lnTo>
                    <a:pt x="56655" y="8960"/>
                  </a:lnTo>
                  <a:lnTo>
                    <a:pt x="54587" y="9405"/>
                  </a:lnTo>
                  <a:lnTo>
                    <a:pt x="52509" y="9851"/>
                  </a:lnTo>
                  <a:lnTo>
                    <a:pt x="50441" y="10307"/>
                  </a:lnTo>
                  <a:lnTo>
                    <a:pt x="48373" y="10773"/>
                  </a:lnTo>
                  <a:lnTo>
                    <a:pt x="46306" y="11240"/>
                  </a:lnTo>
                  <a:lnTo>
                    <a:pt x="44238" y="11717"/>
                  </a:lnTo>
                  <a:lnTo>
                    <a:pt x="42192" y="12205"/>
                  </a:lnTo>
                  <a:lnTo>
                    <a:pt x="40145" y="12692"/>
                  </a:lnTo>
                  <a:lnTo>
                    <a:pt x="38120" y="13191"/>
                  </a:lnTo>
                  <a:lnTo>
                    <a:pt x="36116" y="13689"/>
                  </a:lnTo>
                  <a:lnTo>
                    <a:pt x="34133" y="14198"/>
                  </a:lnTo>
                  <a:lnTo>
                    <a:pt x="32161" y="14718"/>
                  </a:lnTo>
                  <a:lnTo>
                    <a:pt x="30220" y="15237"/>
                  </a:lnTo>
                  <a:lnTo>
                    <a:pt x="28312" y="15757"/>
                  </a:lnTo>
                  <a:lnTo>
                    <a:pt x="26435" y="16287"/>
                  </a:lnTo>
                  <a:lnTo>
                    <a:pt x="24590" y="16828"/>
                  </a:lnTo>
                  <a:lnTo>
                    <a:pt x="22777" y="17368"/>
                  </a:lnTo>
                  <a:lnTo>
                    <a:pt x="21006" y="17909"/>
                  </a:lnTo>
                  <a:lnTo>
                    <a:pt x="19267" y="18461"/>
                  </a:lnTo>
                  <a:lnTo>
                    <a:pt x="17581" y="19012"/>
                  </a:lnTo>
                  <a:lnTo>
                    <a:pt x="15948" y="19563"/>
                  </a:lnTo>
                  <a:lnTo>
                    <a:pt x="14347" y="20125"/>
                  </a:lnTo>
                  <a:lnTo>
                    <a:pt x="12810" y="20687"/>
                  </a:lnTo>
                  <a:lnTo>
                    <a:pt x="11325" y="21260"/>
                  </a:lnTo>
                  <a:lnTo>
                    <a:pt x="9904" y="21832"/>
                  </a:lnTo>
                  <a:lnTo>
                    <a:pt x="9204" y="22108"/>
                  </a:lnTo>
                  <a:lnTo>
                    <a:pt x="8536" y="22394"/>
                  </a:lnTo>
                  <a:lnTo>
                    <a:pt x="7868" y="22691"/>
                  </a:lnTo>
                  <a:lnTo>
                    <a:pt x="7232" y="22978"/>
                  </a:lnTo>
                  <a:lnTo>
                    <a:pt x="6607" y="23264"/>
                  </a:lnTo>
                  <a:lnTo>
                    <a:pt x="6013" y="23540"/>
                  </a:lnTo>
                  <a:lnTo>
                    <a:pt x="5461" y="23826"/>
                  </a:lnTo>
                  <a:lnTo>
                    <a:pt x="4931" y="24102"/>
                  </a:lnTo>
                  <a:lnTo>
                    <a:pt x="4422" y="24377"/>
                  </a:lnTo>
                  <a:lnTo>
                    <a:pt x="3956" y="24642"/>
                  </a:lnTo>
                  <a:lnTo>
                    <a:pt x="3510" y="24907"/>
                  </a:lnTo>
                  <a:lnTo>
                    <a:pt x="3097" y="25172"/>
                  </a:lnTo>
                  <a:lnTo>
                    <a:pt x="2715" y="25427"/>
                  </a:lnTo>
                  <a:lnTo>
                    <a:pt x="2355" y="25692"/>
                  </a:lnTo>
                  <a:lnTo>
                    <a:pt x="2015" y="25947"/>
                  </a:lnTo>
                  <a:lnTo>
                    <a:pt x="1719" y="26190"/>
                  </a:lnTo>
                  <a:lnTo>
                    <a:pt x="1432" y="26445"/>
                  </a:lnTo>
                  <a:lnTo>
                    <a:pt x="1178" y="26689"/>
                  </a:lnTo>
                  <a:lnTo>
                    <a:pt x="955" y="26933"/>
                  </a:lnTo>
                  <a:lnTo>
                    <a:pt x="754" y="27166"/>
                  </a:lnTo>
                  <a:lnTo>
                    <a:pt x="573" y="27410"/>
                  </a:lnTo>
                  <a:lnTo>
                    <a:pt x="425" y="27643"/>
                  </a:lnTo>
                  <a:lnTo>
                    <a:pt x="298" y="27866"/>
                  </a:lnTo>
                  <a:lnTo>
                    <a:pt x="192" y="28099"/>
                  </a:lnTo>
                  <a:lnTo>
                    <a:pt x="107" y="28322"/>
                  </a:lnTo>
                  <a:lnTo>
                    <a:pt x="54" y="28544"/>
                  </a:lnTo>
                  <a:lnTo>
                    <a:pt x="11" y="28767"/>
                  </a:lnTo>
                  <a:lnTo>
                    <a:pt x="1" y="28990"/>
                  </a:lnTo>
                  <a:lnTo>
                    <a:pt x="11" y="29202"/>
                  </a:lnTo>
                  <a:lnTo>
                    <a:pt x="33" y="29414"/>
                  </a:lnTo>
                  <a:lnTo>
                    <a:pt x="86" y="29626"/>
                  </a:lnTo>
                  <a:lnTo>
                    <a:pt x="160" y="29827"/>
                  </a:lnTo>
                  <a:lnTo>
                    <a:pt x="245" y="30039"/>
                  </a:lnTo>
                  <a:lnTo>
                    <a:pt x="361" y="30241"/>
                  </a:lnTo>
                  <a:lnTo>
                    <a:pt x="489" y="30442"/>
                  </a:lnTo>
                  <a:lnTo>
                    <a:pt x="637" y="30633"/>
                  </a:lnTo>
                  <a:lnTo>
                    <a:pt x="807" y="30835"/>
                  </a:lnTo>
                  <a:lnTo>
                    <a:pt x="987" y="31026"/>
                  </a:lnTo>
                  <a:lnTo>
                    <a:pt x="1188" y="31216"/>
                  </a:lnTo>
                  <a:lnTo>
                    <a:pt x="1411" y="31407"/>
                  </a:lnTo>
                  <a:lnTo>
                    <a:pt x="1655" y="31598"/>
                  </a:lnTo>
                  <a:lnTo>
                    <a:pt x="1909" y="31778"/>
                  </a:lnTo>
                  <a:lnTo>
                    <a:pt x="2174" y="31969"/>
                  </a:lnTo>
                  <a:lnTo>
                    <a:pt x="2461" y="32149"/>
                  </a:lnTo>
                  <a:lnTo>
                    <a:pt x="2768" y="32330"/>
                  </a:lnTo>
                  <a:lnTo>
                    <a:pt x="3086" y="32499"/>
                  </a:lnTo>
                  <a:lnTo>
                    <a:pt x="3415" y="32680"/>
                  </a:lnTo>
                  <a:lnTo>
                    <a:pt x="3765" y="32849"/>
                  </a:lnTo>
                  <a:lnTo>
                    <a:pt x="4125" y="33019"/>
                  </a:lnTo>
                  <a:lnTo>
                    <a:pt x="4497" y="33189"/>
                  </a:lnTo>
                  <a:lnTo>
                    <a:pt x="4889" y="33358"/>
                  </a:lnTo>
                  <a:lnTo>
                    <a:pt x="5281" y="33528"/>
                  </a:lnTo>
                  <a:lnTo>
                    <a:pt x="6119" y="33857"/>
                  </a:lnTo>
                  <a:lnTo>
                    <a:pt x="7010" y="34175"/>
                  </a:lnTo>
                  <a:lnTo>
                    <a:pt x="7932" y="34493"/>
                  </a:lnTo>
                  <a:lnTo>
                    <a:pt x="8897" y="34800"/>
                  </a:lnTo>
                  <a:lnTo>
                    <a:pt x="9904" y="35108"/>
                  </a:lnTo>
                  <a:lnTo>
                    <a:pt x="10943" y="35405"/>
                  </a:lnTo>
                  <a:lnTo>
                    <a:pt x="12014" y="35691"/>
                  </a:lnTo>
                  <a:lnTo>
                    <a:pt x="13107" y="35977"/>
                  </a:lnTo>
                  <a:lnTo>
                    <a:pt x="14230" y="36264"/>
                  </a:lnTo>
                  <a:lnTo>
                    <a:pt x="15376" y="36550"/>
                  </a:lnTo>
                  <a:lnTo>
                    <a:pt x="16531" y="36826"/>
                  </a:lnTo>
                  <a:lnTo>
                    <a:pt x="17708" y="37091"/>
                  </a:lnTo>
                  <a:lnTo>
                    <a:pt x="20105" y="37631"/>
                  </a:lnTo>
                  <a:lnTo>
                    <a:pt x="22512" y="38151"/>
                  </a:lnTo>
                  <a:lnTo>
                    <a:pt x="27315" y="39180"/>
                  </a:lnTo>
                  <a:lnTo>
                    <a:pt x="29648" y="39678"/>
                  </a:lnTo>
                  <a:lnTo>
                    <a:pt x="31906" y="40187"/>
                  </a:lnTo>
                  <a:lnTo>
                    <a:pt x="33009" y="40431"/>
                  </a:lnTo>
                  <a:lnTo>
                    <a:pt x="34069" y="40685"/>
                  </a:lnTo>
                  <a:lnTo>
                    <a:pt x="35108" y="40940"/>
                  </a:lnTo>
                  <a:lnTo>
                    <a:pt x="36105" y="41194"/>
                  </a:lnTo>
                  <a:lnTo>
                    <a:pt x="37070" y="41449"/>
                  </a:lnTo>
                  <a:lnTo>
                    <a:pt x="37993" y="41703"/>
                  </a:lnTo>
                  <a:lnTo>
                    <a:pt x="38873" y="41958"/>
                  </a:lnTo>
                  <a:lnTo>
                    <a:pt x="39710" y="42223"/>
                  </a:lnTo>
                  <a:lnTo>
                    <a:pt x="40495" y="42488"/>
                  </a:lnTo>
                  <a:lnTo>
                    <a:pt x="41227" y="42753"/>
                  </a:lnTo>
                  <a:lnTo>
                    <a:pt x="41895" y="43018"/>
                  </a:lnTo>
                  <a:lnTo>
                    <a:pt x="42213" y="43156"/>
                  </a:lnTo>
                  <a:lnTo>
                    <a:pt x="42510" y="43294"/>
                  </a:lnTo>
                  <a:lnTo>
                    <a:pt x="42796" y="43431"/>
                  </a:lnTo>
                  <a:lnTo>
                    <a:pt x="43061" y="43569"/>
                  </a:lnTo>
                  <a:lnTo>
                    <a:pt x="43316" y="43707"/>
                  </a:lnTo>
                  <a:lnTo>
                    <a:pt x="43549" y="43845"/>
                  </a:lnTo>
                  <a:lnTo>
                    <a:pt x="43771" y="43983"/>
                  </a:lnTo>
                  <a:lnTo>
                    <a:pt x="43973" y="44131"/>
                  </a:lnTo>
                  <a:lnTo>
                    <a:pt x="44153" y="44269"/>
                  </a:lnTo>
                  <a:lnTo>
                    <a:pt x="44323" y="44418"/>
                  </a:lnTo>
                  <a:lnTo>
                    <a:pt x="44471" y="44566"/>
                  </a:lnTo>
                  <a:lnTo>
                    <a:pt x="44609" y="44714"/>
                  </a:lnTo>
                  <a:lnTo>
                    <a:pt x="44736" y="44863"/>
                  </a:lnTo>
                  <a:lnTo>
                    <a:pt x="44853" y="45011"/>
                  </a:lnTo>
                  <a:lnTo>
                    <a:pt x="44959" y="45160"/>
                  </a:lnTo>
                  <a:lnTo>
                    <a:pt x="45054" y="45308"/>
                  </a:lnTo>
                  <a:lnTo>
                    <a:pt x="45139" y="45467"/>
                  </a:lnTo>
                  <a:lnTo>
                    <a:pt x="45224" y="45626"/>
                  </a:lnTo>
                  <a:lnTo>
                    <a:pt x="45288" y="45775"/>
                  </a:lnTo>
                  <a:lnTo>
                    <a:pt x="45341" y="45934"/>
                  </a:lnTo>
                  <a:lnTo>
                    <a:pt x="45394" y="46093"/>
                  </a:lnTo>
                  <a:lnTo>
                    <a:pt x="45426" y="46252"/>
                  </a:lnTo>
                  <a:lnTo>
                    <a:pt x="45457" y="46411"/>
                  </a:lnTo>
                  <a:lnTo>
                    <a:pt x="45479" y="46581"/>
                  </a:lnTo>
                  <a:lnTo>
                    <a:pt x="45489" y="46740"/>
                  </a:lnTo>
                  <a:lnTo>
                    <a:pt x="45489" y="46899"/>
                  </a:lnTo>
                  <a:lnTo>
                    <a:pt x="45479" y="47068"/>
                  </a:lnTo>
                  <a:lnTo>
                    <a:pt x="45468" y="47238"/>
                  </a:lnTo>
                  <a:lnTo>
                    <a:pt x="45436" y="47397"/>
                  </a:lnTo>
                  <a:lnTo>
                    <a:pt x="45404" y="47567"/>
                  </a:lnTo>
                  <a:lnTo>
                    <a:pt x="45362" y="47736"/>
                  </a:lnTo>
                  <a:lnTo>
                    <a:pt x="45320" y="47906"/>
                  </a:lnTo>
                  <a:lnTo>
                    <a:pt x="45267" y="48076"/>
                  </a:lnTo>
                  <a:lnTo>
                    <a:pt x="45203" y="48245"/>
                  </a:lnTo>
                  <a:lnTo>
                    <a:pt x="45129" y="48415"/>
                  </a:lnTo>
                  <a:lnTo>
                    <a:pt x="45054" y="48585"/>
                  </a:lnTo>
                  <a:lnTo>
                    <a:pt x="44874" y="48924"/>
                  </a:lnTo>
                  <a:lnTo>
                    <a:pt x="44673" y="49263"/>
                  </a:lnTo>
                  <a:lnTo>
                    <a:pt x="44439" y="49613"/>
                  </a:lnTo>
                  <a:lnTo>
                    <a:pt x="44185" y="49953"/>
                  </a:lnTo>
                  <a:lnTo>
                    <a:pt x="43909" y="50302"/>
                  </a:lnTo>
                  <a:lnTo>
                    <a:pt x="43602" y="50652"/>
                  </a:lnTo>
                  <a:lnTo>
                    <a:pt x="43284" y="50992"/>
                  </a:lnTo>
                  <a:lnTo>
                    <a:pt x="42944" y="51342"/>
                  </a:lnTo>
                  <a:lnTo>
                    <a:pt x="42584" y="51681"/>
                  </a:lnTo>
                  <a:lnTo>
                    <a:pt x="42213" y="52031"/>
                  </a:lnTo>
                  <a:lnTo>
                    <a:pt x="41820" y="52370"/>
                  </a:lnTo>
                  <a:lnTo>
                    <a:pt x="41407" y="52709"/>
                  </a:lnTo>
                  <a:lnTo>
                    <a:pt x="40983" y="53049"/>
                  </a:lnTo>
                  <a:lnTo>
                    <a:pt x="40559" y="53377"/>
                  </a:lnTo>
                  <a:lnTo>
                    <a:pt x="40113" y="53706"/>
                  </a:lnTo>
                  <a:lnTo>
                    <a:pt x="39657" y="54045"/>
                  </a:lnTo>
                  <a:lnTo>
                    <a:pt x="39191" y="54364"/>
                  </a:lnTo>
                  <a:lnTo>
                    <a:pt x="38724" y="54682"/>
                  </a:lnTo>
                  <a:lnTo>
                    <a:pt x="38247" y="55000"/>
                  </a:lnTo>
                  <a:lnTo>
                    <a:pt x="37282" y="55625"/>
                  </a:lnTo>
                  <a:lnTo>
                    <a:pt x="36307" y="56219"/>
                  </a:lnTo>
                  <a:lnTo>
                    <a:pt x="35331" y="56802"/>
                  </a:lnTo>
                  <a:lnTo>
                    <a:pt x="34366" y="57354"/>
                  </a:lnTo>
                  <a:lnTo>
                    <a:pt x="33423" y="57873"/>
                  </a:lnTo>
                  <a:lnTo>
                    <a:pt x="32511" y="58361"/>
                  </a:lnTo>
                  <a:lnTo>
                    <a:pt x="31631" y="58817"/>
                  </a:lnTo>
                  <a:lnTo>
                    <a:pt x="30814" y="59241"/>
                  </a:lnTo>
                  <a:lnTo>
                    <a:pt x="30051" y="59612"/>
                  </a:lnTo>
                  <a:lnTo>
                    <a:pt x="29351" y="59951"/>
                  </a:lnTo>
                  <a:lnTo>
                    <a:pt x="28216" y="60492"/>
                  </a:lnTo>
                  <a:lnTo>
                    <a:pt x="27474" y="60832"/>
                  </a:lnTo>
                  <a:lnTo>
                    <a:pt x="27209" y="60948"/>
                  </a:lnTo>
                  <a:lnTo>
                    <a:pt x="106087" y="60948"/>
                  </a:lnTo>
                  <a:lnTo>
                    <a:pt x="10608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a:off x="4729425" y="2778225"/>
              <a:ext cx="2652200" cy="1523725"/>
            </a:xfrm>
            <a:custGeom>
              <a:rect b="b" l="l" r="r" t="t"/>
              <a:pathLst>
                <a:path extrusionOk="0" fill="none" h="60949" w="106088">
                  <a:moveTo>
                    <a:pt x="106087" y="0"/>
                  </a:moveTo>
                  <a:lnTo>
                    <a:pt x="106087" y="0"/>
                  </a:lnTo>
                  <a:lnTo>
                    <a:pt x="105282" y="127"/>
                  </a:lnTo>
                  <a:lnTo>
                    <a:pt x="102959" y="488"/>
                  </a:lnTo>
                  <a:lnTo>
                    <a:pt x="99291" y="1071"/>
                  </a:lnTo>
                  <a:lnTo>
                    <a:pt x="97011" y="1442"/>
                  </a:lnTo>
                  <a:lnTo>
                    <a:pt x="94456" y="1866"/>
                  </a:lnTo>
                  <a:lnTo>
                    <a:pt x="91656" y="2333"/>
                  </a:lnTo>
                  <a:lnTo>
                    <a:pt x="88634" y="2852"/>
                  </a:lnTo>
                  <a:lnTo>
                    <a:pt x="85390" y="3425"/>
                  </a:lnTo>
                  <a:lnTo>
                    <a:pt x="81965" y="4029"/>
                  </a:lnTo>
                  <a:lnTo>
                    <a:pt x="78381" y="4687"/>
                  </a:lnTo>
                  <a:lnTo>
                    <a:pt x="74648" y="5376"/>
                  </a:lnTo>
                  <a:lnTo>
                    <a:pt x="70799" y="6108"/>
                  </a:lnTo>
                  <a:lnTo>
                    <a:pt x="66844" y="6882"/>
                  </a:lnTo>
                  <a:lnTo>
                    <a:pt x="62804" y="7688"/>
                  </a:lnTo>
                  <a:lnTo>
                    <a:pt x="58712" y="8525"/>
                  </a:lnTo>
                  <a:lnTo>
                    <a:pt x="56655" y="8960"/>
                  </a:lnTo>
                  <a:lnTo>
                    <a:pt x="54587" y="9405"/>
                  </a:lnTo>
                  <a:lnTo>
                    <a:pt x="52509" y="9851"/>
                  </a:lnTo>
                  <a:lnTo>
                    <a:pt x="50441" y="10307"/>
                  </a:lnTo>
                  <a:lnTo>
                    <a:pt x="48373" y="10773"/>
                  </a:lnTo>
                  <a:lnTo>
                    <a:pt x="46306" y="11240"/>
                  </a:lnTo>
                  <a:lnTo>
                    <a:pt x="44238" y="11717"/>
                  </a:lnTo>
                  <a:lnTo>
                    <a:pt x="42192" y="12205"/>
                  </a:lnTo>
                  <a:lnTo>
                    <a:pt x="40145" y="12692"/>
                  </a:lnTo>
                  <a:lnTo>
                    <a:pt x="38120" y="13191"/>
                  </a:lnTo>
                  <a:lnTo>
                    <a:pt x="36116" y="13689"/>
                  </a:lnTo>
                  <a:lnTo>
                    <a:pt x="34133" y="14198"/>
                  </a:lnTo>
                  <a:lnTo>
                    <a:pt x="32161" y="14718"/>
                  </a:lnTo>
                  <a:lnTo>
                    <a:pt x="30220" y="15237"/>
                  </a:lnTo>
                  <a:lnTo>
                    <a:pt x="28312" y="15757"/>
                  </a:lnTo>
                  <a:lnTo>
                    <a:pt x="26435" y="16287"/>
                  </a:lnTo>
                  <a:lnTo>
                    <a:pt x="24590" y="16828"/>
                  </a:lnTo>
                  <a:lnTo>
                    <a:pt x="22777" y="17368"/>
                  </a:lnTo>
                  <a:lnTo>
                    <a:pt x="21006" y="17909"/>
                  </a:lnTo>
                  <a:lnTo>
                    <a:pt x="19267" y="18461"/>
                  </a:lnTo>
                  <a:lnTo>
                    <a:pt x="17581" y="19012"/>
                  </a:lnTo>
                  <a:lnTo>
                    <a:pt x="15948" y="19563"/>
                  </a:lnTo>
                  <a:lnTo>
                    <a:pt x="14347" y="20125"/>
                  </a:lnTo>
                  <a:lnTo>
                    <a:pt x="12810" y="20687"/>
                  </a:lnTo>
                  <a:lnTo>
                    <a:pt x="11325" y="21260"/>
                  </a:lnTo>
                  <a:lnTo>
                    <a:pt x="9904" y="21832"/>
                  </a:lnTo>
                  <a:lnTo>
                    <a:pt x="9204" y="22108"/>
                  </a:lnTo>
                  <a:lnTo>
                    <a:pt x="8536" y="22394"/>
                  </a:lnTo>
                  <a:lnTo>
                    <a:pt x="7868" y="22691"/>
                  </a:lnTo>
                  <a:lnTo>
                    <a:pt x="7232" y="22978"/>
                  </a:lnTo>
                  <a:lnTo>
                    <a:pt x="7232" y="22978"/>
                  </a:lnTo>
                  <a:lnTo>
                    <a:pt x="6607" y="23264"/>
                  </a:lnTo>
                  <a:lnTo>
                    <a:pt x="6013" y="23540"/>
                  </a:lnTo>
                  <a:lnTo>
                    <a:pt x="5461" y="23826"/>
                  </a:lnTo>
                  <a:lnTo>
                    <a:pt x="4931" y="24102"/>
                  </a:lnTo>
                  <a:lnTo>
                    <a:pt x="4422" y="24377"/>
                  </a:lnTo>
                  <a:lnTo>
                    <a:pt x="3956" y="24642"/>
                  </a:lnTo>
                  <a:lnTo>
                    <a:pt x="3510" y="24907"/>
                  </a:lnTo>
                  <a:lnTo>
                    <a:pt x="3097" y="25172"/>
                  </a:lnTo>
                  <a:lnTo>
                    <a:pt x="2715" y="25427"/>
                  </a:lnTo>
                  <a:lnTo>
                    <a:pt x="2355" y="25692"/>
                  </a:lnTo>
                  <a:lnTo>
                    <a:pt x="2015" y="25947"/>
                  </a:lnTo>
                  <a:lnTo>
                    <a:pt x="1719" y="26190"/>
                  </a:lnTo>
                  <a:lnTo>
                    <a:pt x="1432" y="26445"/>
                  </a:lnTo>
                  <a:lnTo>
                    <a:pt x="1178" y="26689"/>
                  </a:lnTo>
                  <a:lnTo>
                    <a:pt x="955" y="26933"/>
                  </a:lnTo>
                  <a:lnTo>
                    <a:pt x="754" y="27166"/>
                  </a:lnTo>
                  <a:lnTo>
                    <a:pt x="573" y="27410"/>
                  </a:lnTo>
                  <a:lnTo>
                    <a:pt x="425" y="27643"/>
                  </a:lnTo>
                  <a:lnTo>
                    <a:pt x="298" y="27866"/>
                  </a:lnTo>
                  <a:lnTo>
                    <a:pt x="192" y="28099"/>
                  </a:lnTo>
                  <a:lnTo>
                    <a:pt x="107" y="28322"/>
                  </a:lnTo>
                  <a:lnTo>
                    <a:pt x="54" y="28544"/>
                  </a:lnTo>
                  <a:lnTo>
                    <a:pt x="11" y="28767"/>
                  </a:lnTo>
                  <a:lnTo>
                    <a:pt x="1" y="28990"/>
                  </a:lnTo>
                  <a:lnTo>
                    <a:pt x="11" y="29202"/>
                  </a:lnTo>
                  <a:lnTo>
                    <a:pt x="33" y="29414"/>
                  </a:lnTo>
                  <a:lnTo>
                    <a:pt x="86" y="29626"/>
                  </a:lnTo>
                  <a:lnTo>
                    <a:pt x="160" y="29827"/>
                  </a:lnTo>
                  <a:lnTo>
                    <a:pt x="245" y="30039"/>
                  </a:lnTo>
                  <a:lnTo>
                    <a:pt x="361" y="30241"/>
                  </a:lnTo>
                  <a:lnTo>
                    <a:pt x="489" y="30442"/>
                  </a:lnTo>
                  <a:lnTo>
                    <a:pt x="637" y="30633"/>
                  </a:lnTo>
                  <a:lnTo>
                    <a:pt x="807" y="30835"/>
                  </a:lnTo>
                  <a:lnTo>
                    <a:pt x="987" y="31026"/>
                  </a:lnTo>
                  <a:lnTo>
                    <a:pt x="1188" y="31216"/>
                  </a:lnTo>
                  <a:lnTo>
                    <a:pt x="1411" y="31407"/>
                  </a:lnTo>
                  <a:lnTo>
                    <a:pt x="1655" y="31598"/>
                  </a:lnTo>
                  <a:lnTo>
                    <a:pt x="1909" y="31778"/>
                  </a:lnTo>
                  <a:lnTo>
                    <a:pt x="2174" y="31969"/>
                  </a:lnTo>
                  <a:lnTo>
                    <a:pt x="2461" y="32149"/>
                  </a:lnTo>
                  <a:lnTo>
                    <a:pt x="2768" y="32330"/>
                  </a:lnTo>
                  <a:lnTo>
                    <a:pt x="3086" y="32499"/>
                  </a:lnTo>
                  <a:lnTo>
                    <a:pt x="3415" y="32680"/>
                  </a:lnTo>
                  <a:lnTo>
                    <a:pt x="3765" y="32849"/>
                  </a:lnTo>
                  <a:lnTo>
                    <a:pt x="4125" y="33019"/>
                  </a:lnTo>
                  <a:lnTo>
                    <a:pt x="4497" y="33189"/>
                  </a:lnTo>
                  <a:lnTo>
                    <a:pt x="4889" y="33358"/>
                  </a:lnTo>
                  <a:lnTo>
                    <a:pt x="5281" y="33528"/>
                  </a:lnTo>
                  <a:lnTo>
                    <a:pt x="6119" y="33857"/>
                  </a:lnTo>
                  <a:lnTo>
                    <a:pt x="7010" y="34175"/>
                  </a:lnTo>
                  <a:lnTo>
                    <a:pt x="7932" y="34493"/>
                  </a:lnTo>
                  <a:lnTo>
                    <a:pt x="8897" y="34800"/>
                  </a:lnTo>
                  <a:lnTo>
                    <a:pt x="9904" y="35108"/>
                  </a:lnTo>
                  <a:lnTo>
                    <a:pt x="10943" y="35405"/>
                  </a:lnTo>
                  <a:lnTo>
                    <a:pt x="12014" y="35691"/>
                  </a:lnTo>
                  <a:lnTo>
                    <a:pt x="13107" y="35977"/>
                  </a:lnTo>
                  <a:lnTo>
                    <a:pt x="14230" y="36264"/>
                  </a:lnTo>
                  <a:lnTo>
                    <a:pt x="15376" y="36550"/>
                  </a:lnTo>
                  <a:lnTo>
                    <a:pt x="16531" y="36826"/>
                  </a:lnTo>
                  <a:lnTo>
                    <a:pt x="17708" y="37091"/>
                  </a:lnTo>
                  <a:lnTo>
                    <a:pt x="20105" y="37631"/>
                  </a:lnTo>
                  <a:lnTo>
                    <a:pt x="22512" y="38151"/>
                  </a:lnTo>
                  <a:lnTo>
                    <a:pt x="27315" y="39180"/>
                  </a:lnTo>
                  <a:lnTo>
                    <a:pt x="29648" y="39678"/>
                  </a:lnTo>
                  <a:lnTo>
                    <a:pt x="31906" y="40187"/>
                  </a:lnTo>
                  <a:lnTo>
                    <a:pt x="33009" y="40431"/>
                  </a:lnTo>
                  <a:lnTo>
                    <a:pt x="34069" y="40685"/>
                  </a:lnTo>
                  <a:lnTo>
                    <a:pt x="35108" y="40940"/>
                  </a:lnTo>
                  <a:lnTo>
                    <a:pt x="36105" y="41194"/>
                  </a:lnTo>
                  <a:lnTo>
                    <a:pt x="37070" y="41449"/>
                  </a:lnTo>
                  <a:lnTo>
                    <a:pt x="37993" y="41703"/>
                  </a:lnTo>
                  <a:lnTo>
                    <a:pt x="38873" y="41958"/>
                  </a:lnTo>
                  <a:lnTo>
                    <a:pt x="39710" y="42223"/>
                  </a:lnTo>
                  <a:lnTo>
                    <a:pt x="40495" y="42488"/>
                  </a:lnTo>
                  <a:lnTo>
                    <a:pt x="41227" y="42753"/>
                  </a:lnTo>
                  <a:lnTo>
                    <a:pt x="41895" y="43018"/>
                  </a:lnTo>
                  <a:lnTo>
                    <a:pt x="42213" y="43156"/>
                  </a:lnTo>
                  <a:lnTo>
                    <a:pt x="42510" y="43294"/>
                  </a:lnTo>
                  <a:lnTo>
                    <a:pt x="42796" y="43431"/>
                  </a:lnTo>
                  <a:lnTo>
                    <a:pt x="43061" y="43569"/>
                  </a:lnTo>
                  <a:lnTo>
                    <a:pt x="43316" y="43707"/>
                  </a:lnTo>
                  <a:lnTo>
                    <a:pt x="43549" y="43845"/>
                  </a:lnTo>
                  <a:lnTo>
                    <a:pt x="43771" y="43983"/>
                  </a:lnTo>
                  <a:lnTo>
                    <a:pt x="43973" y="44131"/>
                  </a:lnTo>
                  <a:lnTo>
                    <a:pt x="44153" y="44269"/>
                  </a:lnTo>
                  <a:lnTo>
                    <a:pt x="44323" y="44418"/>
                  </a:lnTo>
                  <a:lnTo>
                    <a:pt x="44323" y="44418"/>
                  </a:lnTo>
                  <a:lnTo>
                    <a:pt x="44471" y="44566"/>
                  </a:lnTo>
                  <a:lnTo>
                    <a:pt x="44609" y="44714"/>
                  </a:lnTo>
                  <a:lnTo>
                    <a:pt x="44736" y="44863"/>
                  </a:lnTo>
                  <a:lnTo>
                    <a:pt x="44853" y="45011"/>
                  </a:lnTo>
                  <a:lnTo>
                    <a:pt x="44959" y="45160"/>
                  </a:lnTo>
                  <a:lnTo>
                    <a:pt x="45054" y="45308"/>
                  </a:lnTo>
                  <a:lnTo>
                    <a:pt x="45139" y="45467"/>
                  </a:lnTo>
                  <a:lnTo>
                    <a:pt x="45224" y="45626"/>
                  </a:lnTo>
                  <a:lnTo>
                    <a:pt x="45288" y="45775"/>
                  </a:lnTo>
                  <a:lnTo>
                    <a:pt x="45341" y="45934"/>
                  </a:lnTo>
                  <a:lnTo>
                    <a:pt x="45394" y="46093"/>
                  </a:lnTo>
                  <a:lnTo>
                    <a:pt x="45426" y="46252"/>
                  </a:lnTo>
                  <a:lnTo>
                    <a:pt x="45457" y="46411"/>
                  </a:lnTo>
                  <a:lnTo>
                    <a:pt x="45479" y="46581"/>
                  </a:lnTo>
                  <a:lnTo>
                    <a:pt x="45489" y="46740"/>
                  </a:lnTo>
                  <a:lnTo>
                    <a:pt x="45489" y="46899"/>
                  </a:lnTo>
                  <a:lnTo>
                    <a:pt x="45479" y="47068"/>
                  </a:lnTo>
                  <a:lnTo>
                    <a:pt x="45468" y="47238"/>
                  </a:lnTo>
                  <a:lnTo>
                    <a:pt x="45436" y="47397"/>
                  </a:lnTo>
                  <a:lnTo>
                    <a:pt x="45404" y="47567"/>
                  </a:lnTo>
                  <a:lnTo>
                    <a:pt x="45362" y="47736"/>
                  </a:lnTo>
                  <a:lnTo>
                    <a:pt x="45320" y="47906"/>
                  </a:lnTo>
                  <a:lnTo>
                    <a:pt x="45267" y="48076"/>
                  </a:lnTo>
                  <a:lnTo>
                    <a:pt x="45203" y="48245"/>
                  </a:lnTo>
                  <a:lnTo>
                    <a:pt x="45129" y="48415"/>
                  </a:lnTo>
                  <a:lnTo>
                    <a:pt x="45054" y="48585"/>
                  </a:lnTo>
                  <a:lnTo>
                    <a:pt x="44874" y="48924"/>
                  </a:lnTo>
                  <a:lnTo>
                    <a:pt x="44673" y="49263"/>
                  </a:lnTo>
                  <a:lnTo>
                    <a:pt x="44439" y="49613"/>
                  </a:lnTo>
                  <a:lnTo>
                    <a:pt x="44185" y="49953"/>
                  </a:lnTo>
                  <a:lnTo>
                    <a:pt x="43909" y="50302"/>
                  </a:lnTo>
                  <a:lnTo>
                    <a:pt x="43602" y="50652"/>
                  </a:lnTo>
                  <a:lnTo>
                    <a:pt x="43284" y="50992"/>
                  </a:lnTo>
                  <a:lnTo>
                    <a:pt x="42944" y="51342"/>
                  </a:lnTo>
                  <a:lnTo>
                    <a:pt x="42584" y="51681"/>
                  </a:lnTo>
                  <a:lnTo>
                    <a:pt x="42213" y="52031"/>
                  </a:lnTo>
                  <a:lnTo>
                    <a:pt x="41820" y="52370"/>
                  </a:lnTo>
                  <a:lnTo>
                    <a:pt x="41407" y="52709"/>
                  </a:lnTo>
                  <a:lnTo>
                    <a:pt x="40983" y="53049"/>
                  </a:lnTo>
                  <a:lnTo>
                    <a:pt x="40559" y="53377"/>
                  </a:lnTo>
                  <a:lnTo>
                    <a:pt x="40113" y="53706"/>
                  </a:lnTo>
                  <a:lnTo>
                    <a:pt x="39657" y="54045"/>
                  </a:lnTo>
                  <a:lnTo>
                    <a:pt x="39191" y="54364"/>
                  </a:lnTo>
                  <a:lnTo>
                    <a:pt x="38724" y="54682"/>
                  </a:lnTo>
                  <a:lnTo>
                    <a:pt x="38247" y="55000"/>
                  </a:lnTo>
                  <a:lnTo>
                    <a:pt x="37282" y="55625"/>
                  </a:lnTo>
                  <a:lnTo>
                    <a:pt x="36307" y="56219"/>
                  </a:lnTo>
                  <a:lnTo>
                    <a:pt x="35331" y="56802"/>
                  </a:lnTo>
                  <a:lnTo>
                    <a:pt x="34366" y="57354"/>
                  </a:lnTo>
                  <a:lnTo>
                    <a:pt x="33423" y="57873"/>
                  </a:lnTo>
                  <a:lnTo>
                    <a:pt x="32511" y="58361"/>
                  </a:lnTo>
                  <a:lnTo>
                    <a:pt x="31631" y="58817"/>
                  </a:lnTo>
                  <a:lnTo>
                    <a:pt x="30814" y="59241"/>
                  </a:lnTo>
                  <a:lnTo>
                    <a:pt x="30051" y="59612"/>
                  </a:lnTo>
                  <a:lnTo>
                    <a:pt x="29351" y="59951"/>
                  </a:lnTo>
                  <a:lnTo>
                    <a:pt x="28216" y="60492"/>
                  </a:lnTo>
                  <a:lnTo>
                    <a:pt x="27474" y="60832"/>
                  </a:lnTo>
                  <a:lnTo>
                    <a:pt x="27209" y="60948"/>
                  </a:lnTo>
                  <a:lnTo>
                    <a:pt x="106087" y="60948"/>
                  </a:lnTo>
                  <a:lnTo>
                    <a:pt x="10608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928650" y="1811725"/>
              <a:ext cx="1111275" cy="966525"/>
            </a:xfrm>
            <a:custGeom>
              <a:rect b="b" l="l" r="r" t="t"/>
              <a:pathLst>
                <a:path extrusionOk="0" h="38661" w="44451">
                  <a:moveTo>
                    <a:pt x="22225" y="0"/>
                  </a:moveTo>
                  <a:lnTo>
                    <a:pt x="1" y="38660"/>
                  </a:lnTo>
                  <a:lnTo>
                    <a:pt x="44450" y="38660"/>
                  </a:lnTo>
                  <a:lnTo>
                    <a:pt x="2222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928650" y="1808550"/>
              <a:ext cx="625375" cy="969700"/>
            </a:xfrm>
            <a:custGeom>
              <a:rect b="b" l="l" r="r" t="t"/>
              <a:pathLst>
                <a:path extrusionOk="0" h="38788" w="25015">
                  <a:moveTo>
                    <a:pt x="22225" y="0"/>
                  </a:moveTo>
                  <a:lnTo>
                    <a:pt x="1" y="38787"/>
                  </a:lnTo>
                  <a:lnTo>
                    <a:pt x="20433" y="38787"/>
                  </a:lnTo>
                  <a:lnTo>
                    <a:pt x="25014" y="33825"/>
                  </a:lnTo>
                  <a:lnTo>
                    <a:pt x="19129" y="27823"/>
                  </a:lnTo>
                  <a:lnTo>
                    <a:pt x="24866" y="20740"/>
                  </a:lnTo>
                  <a:lnTo>
                    <a:pt x="19288" y="12926"/>
                  </a:lnTo>
                  <a:lnTo>
                    <a:pt x="2222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239175" y="1498650"/>
              <a:ext cx="1148900" cy="1279600"/>
            </a:xfrm>
            <a:custGeom>
              <a:rect b="b" l="l" r="r" t="t"/>
              <a:pathLst>
                <a:path extrusionOk="0" h="51184" w="45956">
                  <a:moveTo>
                    <a:pt x="16520" y="1"/>
                  </a:moveTo>
                  <a:lnTo>
                    <a:pt x="0" y="28736"/>
                  </a:lnTo>
                  <a:lnTo>
                    <a:pt x="0" y="51183"/>
                  </a:lnTo>
                  <a:lnTo>
                    <a:pt x="45955" y="51183"/>
                  </a:lnTo>
                  <a:lnTo>
                    <a:pt x="1652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39175" y="1495200"/>
              <a:ext cx="505550" cy="1283050"/>
            </a:xfrm>
            <a:custGeom>
              <a:rect b="b" l="l" r="r" t="t"/>
              <a:pathLst>
                <a:path extrusionOk="0" h="51322" w="20222">
                  <a:moveTo>
                    <a:pt x="16520" y="1"/>
                  </a:moveTo>
                  <a:lnTo>
                    <a:pt x="0" y="28810"/>
                  </a:lnTo>
                  <a:lnTo>
                    <a:pt x="0" y="51321"/>
                  </a:lnTo>
                  <a:lnTo>
                    <a:pt x="14156" y="51321"/>
                  </a:lnTo>
                  <a:lnTo>
                    <a:pt x="20221" y="44789"/>
                  </a:lnTo>
                  <a:lnTo>
                    <a:pt x="12417" y="36869"/>
                  </a:lnTo>
                  <a:lnTo>
                    <a:pt x="18980" y="26488"/>
                  </a:lnTo>
                  <a:lnTo>
                    <a:pt x="12523" y="16447"/>
                  </a:lnTo>
                  <a:lnTo>
                    <a:pt x="165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5578750" y="1811725"/>
              <a:ext cx="1111525" cy="966525"/>
            </a:xfrm>
            <a:custGeom>
              <a:rect b="b" l="l" r="r" t="t"/>
              <a:pathLst>
                <a:path extrusionOk="0" h="38661" w="44461">
                  <a:moveTo>
                    <a:pt x="22226" y="0"/>
                  </a:moveTo>
                  <a:lnTo>
                    <a:pt x="1" y="38660"/>
                  </a:lnTo>
                  <a:lnTo>
                    <a:pt x="44461" y="38660"/>
                  </a:lnTo>
                  <a:lnTo>
                    <a:pt x="2222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6064650" y="1808550"/>
              <a:ext cx="625625" cy="969700"/>
            </a:xfrm>
            <a:custGeom>
              <a:rect b="b" l="l" r="r" t="t"/>
              <a:pathLst>
                <a:path extrusionOk="0" h="38788" w="25025">
                  <a:moveTo>
                    <a:pt x="2790" y="0"/>
                  </a:moveTo>
                  <a:lnTo>
                    <a:pt x="5737" y="12926"/>
                  </a:lnTo>
                  <a:lnTo>
                    <a:pt x="149" y="20740"/>
                  </a:lnTo>
                  <a:lnTo>
                    <a:pt x="5896" y="27823"/>
                  </a:lnTo>
                  <a:lnTo>
                    <a:pt x="1" y="33825"/>
                  </a:lnTo>
                  <a:lnTo>
                    <a:pt x="4582" y="38787"/>
                  </a:lnTo>
                  <a:lnTo>
                    <a:pt x="25025" y="38787"/>
                  </a:lnTo>
                  <a:lnTo>
                    <a:pt x="279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6231400" y="1498650"/>
              <a:ext cx="1148900" cy="1279600"/>
            </a:xfrm>
            <a:custGeom>
              <a:rect b="b" l="l" r="r" t="t"/>
              <a:pathLst>
                <a:path extrusionOk="0" h="51184" w="45956">
                  <a:moveTo>
                    <a:pt x="29435" y="1"/>
                  </a:moveTo>
                  <a:lnTo>
                    <a:pt x="0" y="51183"/>
                  </a:lnTo>
                  <a:lnTo>
                    <a:pt x="45955" y="51183"/>
                  </a:lnTo>
                  <a:lnTo>
                    <a:pt x="45955" y="28736"/>
                  </a:lnTo>
                  <a:lnTo>
                    <a:pt x="2943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6874750" y="1495200"/>
              <a:ext cx="505550" cy="1283050"/>
            </a:xfrm>
            <a:custGeom>
              <a:rect b="b" l="l" r="r" t="t"/>
              <a:pathLst>
                <a:path extrusionOk="0" h="51322" w="20222">
                  <a:moveTo>
                    <a:pt x="3701" y="1"/>
                  </a:moveTo>
                  <a:lnTo>
                    <a:pt x="7699" y="16447"/>
                  </a:lnTo>
                  <a:lnTo>
                    <a:pt x="1241" y="26488"/>
                  </a:lnTo>
                  <a:lnTo>
                    <a:pt x="7805" y="36869"/>
                  </a:lnTo>
                  <a:lnTo>
                    <a:pt x="1" y="44789"/>
                  </a:lnTo>
                  <a:lnTo>
                    <a:pt x="6066" y="51321"/>
                  </a:lnTo>
                  <a:lnTo>
                    <a:pt x="20221" y="51321"/>
                  </a:lnTo>
                  <a:lnTo>
                    <a:pt x="20221" y="28810"/>
                  </a:lnTo>
                  <a:lnTo>
                    <a:pt x="37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248699" y="2778225"/>
              <a:ext cx="2660650" cy="1523725"/>
            </a:xfrm>
            <a:custGeom>
              <a:rect b="b" l="l" r="r" t="t"/>
              <a:pathLst>
                <a:path extrusionOk="0" h="60949" w="106426">
                  <a:moveTo>
                    <a:pt x="0" y="0"/>
                  </a:moveTo>
                  <a:lnTo>
                    <a:pt x="0" y="60948"/>
                  </a:lnTo>
                  <a:lnTo>
                    <a:pt x="79515" y="60948"/>
                  </a:lnTo>
                  <a:lnTo>
                    <a:pt x="79250" y="60832"/>
                  </a:lnTo>
                  <a:lnTo>
                    <a:pt x="78507" y="60492"/>
                  </a:lnTo>
                  <a:lnTo>
                    <a:pt x="77362" y="59951"/>
                  </a:lnTo>
                  <a:lnTo>
                    <a:pt x="76662" y="59612"/>
                  </a:lnTo>
                  <a:lnTo>
                    <a:pt x="75888" y="59241"/>
                  </a:lnTo>
                  <a:lnTo>
                    <a:pt x="75061" y="58817"/>
                  </a:lnTo>
                  <a:lnTo>
                    <a:pt x="74181" y="58361"/>
                  </a:lnTo>
                  <a:lnTo>
                    <a:pt x="73259" y="57873"/>
                  </a:lnTo>
                  <a:lnTo>
                    <a:pt x="72304" y="57354"/>
                  </a:lnTo>
                  <a:lnTo>
                    <a:pt x="71339" y="56802"/>
                  </a:lnTo>
                  <a:lnTo>
                    <a:pt x="70353" y="56219"/>
                  </a:lnTo>
                  <a:lnTo>
                    <a:pt x="69367" y="55625"/>
                  </a:lnTo>
                  <a:lnTo>
                    <a:pt x="68402" y="55000"/>
                  </a:lnTo>
                  <a:lnTo>
                    <a:pt x="67915" y="54682"/>
                  </a:lnTo>
                  <a:lnTo>
                    <a:pt x="67448" y="54364"/>
                  </a:lnTo>
                  <a:lnTo>
                    <a:pt x="66981" y="54045"/>
                  </a:lnTo>
                  <a:lnTo>
                    <a:pt x="66525" y="53706"/>
                  </a:lnTo>
                  <a:lnTo>
                    <a:pt x="66070" y="53377"/>
                  </a:lnTo>
                  <a:lnTo>
                    <a:pt x="65635" y="53049"/>
                  </a:lnTo>
                  <a:lnTo>
                    <a:pt x="65211" y="52709"/>
                  </a:lnTo>
                  <a:lnTo>
                    <a:pt x="64797" y="52370"/>
                  </a:lnTo>
                  <a:lnTo>
                    <a:pt x="64405" y="52031"/>
                  </a:lnTo>
                  <a:lnTo>
                    <a:pt x="64023" y="51681"/>
                  </a:lnTo>
                  <a:lnTo>
                    <a:pt x="63663" y="51342"/>
                  </a:lnTo>
                  <a:lnTo>
                    <a:pt x="63313" y="50992"/>
                  </a:lnTo>
                  <a:lnTo>
                    <a:pt x="62995" y="50652"/>
                  </a:lnTo>
                  <a:lnTo>
                    <a:pt x="62687" y="50302"/>
                  </a:lnTo>
                  <a:lnTo>
                    <a:pt x="62411" y="49953"/>
                  </a:lnTo>
                  <a:lnTo>
                    <a:pt x="62146" y="49613"/>
                  </a:lnTo>
                  <a:lnTo>
                    <a:pt x="61913" y="49263"/>
                  </a:lnTo>
                  <a:lnTo>
                    <a:pt x="61712" y="48924"/>
                  </a:lnTo>
                  <a:lnTo>
                    <a:pt x="61531" y="48585"/>
                  </a:lnTo>
                  <a:lnTo>
                    <a:pt x="61457" y="48415"/>
                  </a:lnTo>
                  <a:lnTo>
                    <a:pt x="61383" y="48245"/>
                  </a:lnTo>
                  <a:lnTo>
                    <a:pt x="61319" y="48076"/>
                  </a:lnTo>
                  <a:lnTo>
                    <a:pt x="61256" y="47906"/>
                  </a:lnTo>
                  <a:lnTo>
                    <a:pt x="61213" y="47736"/>
                  </a:lnTo>
                  <a:lnTo>
                    <a:pt x="61171" y="47567"/>
                  </a:lnTo>
                  <a:lnTo>
                    <a:pt x="61139" y="47397"/>
                  </a:lnTo>
                  <a:lnTo>
                    <a:pt x="61107" y="47238"/>
                  </a:lnTo>
                  <a:lnTo>
                    <a:pt x="61097" y="47068"/>
                  </a:lnTo>
                  <a:lnTo>
                    <a:pt x="61086" y="46899"/>
                  </a:lnTo>
                  <a:lnTo>
                    <a:pt x="61086" y="46740"/>
                  </a:lnTo>
                  <a:lnTo>
                    <a:pt x="61097" y="46581"/>
                  </a:lnTo>
                  <a:lnTo>
                    <a:pt x="61118" y="46411"/>
                  </a:lnTo>
                  <a:lnTo>
                    <a:pt x="61139" y="46252"/>
                  </a:lnTo>
                  <a:lnTo>
                    <a:pt x="61181" y="46093"/>
                  </a:lnTo>
                  <a:lnTo>
                    <a:pt x="61224" y="45934"/>
                  </a:lnTo>
                  <a:lnTo>
                    <a:pt x="61287" y="45775"/>
                  </a:lnTo>
                  <a:lnTo>
                    <a:pt x="61351" y="45626"/>
                  </a:lnTo>
                  <a:lnTo>
                    <a:pt x="61425" y="45467"/>
                  </a:lnTo>
                  <a:lnTo>
                    <a:pt x="61510" y="45308"/>
                  </a:lnTo>
                  <a:lnTo>
                    <a:pt x="61606" y="45160"/>
                  </a:lnTo>
                  <a:lnTo>
                    <a:pt x="61712" y="45011"/>
                  </a:lnTo>
                  <a:lnTo>
                    <a:pt x="61828" y="44863"/>
                  </a:lnTo>
                  <a:lnTo>
                    <a:pt x="61955" y="44714"/>
                  </a:lnTo>
                  <a:lnTo>
                    <a:pt x="62093" y="44566"/>
                  </a:lnTo>
                  <a:lnTo>
                    <a:pt x="62242" y="44418"/>
                  </a:lnTo>
                  <a:lnTo>
                    <a:pt x="62411" y="44269"/>
                  </a:lnTo>
                  <a:lnTo>
                    <a:pt x="62592" y="44131"/>
                  </a:lnTo>
                  <a:lnTo>
                    <a:pt x="62793" y="43983"/>
                  </a:lnTo>
                  <a:lnTo>
                    <a:pt x="63016" y="43845"/>
                  </a:lnTo>
                  <a:lnTo>
                    <a:pt x="63249" y="43707"/>
                  </a:lnTo>
                  <a:lnTo>
                    <a:pt x="63504" y="43569"/>
                  </a:lnTo>
                  <a:lnTo>
                    <a:pt x="63769" y="43431"/>
                  </a:lnTo>
                  <a:lnTo>
                    <a:pt x="64055" y="43294"/>
                  </a:lnTo>
                  <a:lnTo>
                    <a:pt x="64352" y="43156"/>
                  </a:lnTo>
                  <a:lnTo>
                    <a:pt x="64670" y="43018"/>
                  </a:lnTo>
                  <a:lnTo>
                    <a:pt x="65338" y="42753"/>
                  </a:lnTo>
                  <a:lnTo>
                    <a:pt x="66070" y="42488"/>
                  </a:lnTo>
                  <a:lnTo>
                    <a:pt x="66844" y="42223"/>
                  </a:lnTo>
                  <a:lnTo>
                    <a:pt x="67681" y="41958"/>
                  </a:lnTo>
                  <a:lnTo>
                    <a:pt x="68561" y="41703"/>
                  </a:lnTo>
                  <a:lnTo>
                    <a:pt x="69484" y="41449"/>
                  </a:lnTo>
                  <a:lnTo>
                    <a:pt x="70438" y="41194"/>
                  </a:lnTo>
                  <a:lnTo>
                    <a:pt x="71445" y="40940"/>
                  </a:lnTo>
                  <a:lnTo>
                    <a:pt x="72474" y="40685"/>
                  </a:lnTo>
                  <a:lnTo>
                    <a:pt x="73534" y="40431"/>
                  </a:lnTo>
                  <a:lnTo>
                    <a:pt x="74626" y="40187"/>
                  </a:lnTo>
                  <a:lnTo>
                    <a:pt x="76885" y="39678"/>
                  </a:lnTo>
                  <a:lnTo>
                    <a:pt x="79218" y="39180"/>
                  </a:lnTo>
                  <a:lnTo>
                    <a:pt x="84000" y="38151"/>
                  </a:lnTo>
                  <a:lnTo>
                    <a:pt x="86407" y="37631"/>
                  </a:lnTo>
                  <a:lnTo>
                    <a:pt x="88793" y="37091"/>
                  </a:lnTo>
                  <a:lnTo>
                    <a:pt x="89959" y="36826"/>
                  </a:lnTo>
                  <a:lnTo>
                    <a:pt x="91125" y="36550"/>
                  </a:lnTo>
                  <a:lnTo>
                    <a:pt x="92260" y="36264"/>
                  </a:lnTo>
                  <a:lnTo>
                    <a:pt x="93384" y="35977"/>
                  </a:lnTo>
                  <a:lnTo>
                    <a:pt x="94476" y="35691"/>
                  </a:lnTo>
                  <a:lnTo>
                    <a:pt x="95536" y="35405"/>
                  </a:lnTo>
                  <a:lnTo>
                    <a:pt x="96575" y="35108"/>
                  </a:lnTo>
                  <a:lnTo>
                    <a:pt x="97572" y="34800"/>
                  </a:lnTo>
                  <a:lnTo>
                    <a:pt x="98537" y="34493"/>
                  </a:lnTo>
                  <a:lnTo>
                    <a:pt x="99460" y="34175"/>
                  </a:lnTo>
                  <a:lnTo>
                    <a:pt x="100340" y="33857"/>
                  </a:lnTo>
                  <a:lnTo>
                    <a:pt x="101177" y="33528"/>
                  </a:lnTo>
                  <a:lnTo>
                    <a:pt x="101570" y="33358"/>
                  </a:lnTo>
                  <a:lnTo>
                    <a:pt x="101962" y="33189"/>
                  </a:lnTo>
                  <a:lnTo>
                    <a:pt x="102333" y="33019"/>
                  </a:lnTo>
                  <a:lnTo>
                    <a:pt x="102694" y="32849"/>
                  </a:lnTo>
                  <a:lnTo>
                    <a:pt x="103033" y="32680"/>
                  </a:lnTo>
                  <a:lnTo>
                    <a:pt x="103362" y="32499"/>
                  </a:lnTo>
                  <a:lnTo>
                    <a:pt x="103680" y="32330"/>
                  </a:lnTo>
                  <a:lnTo>
                    <a:pt x="103977" y="32149"/>
                  </a:lnTo>
                  <a:lnTo>
                    <a:pt x="104263" y="31969"/>
                  </a:lnTo>
                  <a:lnTo>
                    <a:pt x="104539" y="31778"/>
                  </a:lnTo>
                  <a:lnTo>
                    <a:pt x="104793" y="31598"/>
                  </a:lnTo>
                  <a:lnTo>
                    <a:pt x="105026" y="31407"/>
                  </a:lnTo>
                  <a:lnTo>
                    <a:pt x="105249" y="31216"/>
                  </a:lnTo>
                  <a:lnTo>
                    <a:pt x="105450" y="31026"/>
                  </a:lnTo>
                  <a:lnTo>
                    <a:pt x="105631" y="30835"/>
                  </a:lnTo>
                  <a:lnTo>
                    <a:pt x="105800" y="30633"/>
                  </a:lnTo>
                  <a:lnTo>
                    <a:pt x="105949" y="30442"/>
                  </a:lnTo>
                  <a:lnTo>
                    <a:pt x="106076" y="30241"/>
                  </a:lnTo>
                  <a:lnTo>
                    <a:pt x="106182" y="30039"/>
                  </a:lnTo>
                  <a:lnTo>
                    <a:pt x="106267" y="29827"/>
                  </a:lnTo>
                  <a:lnTo>
                    <a:pt x="106341" y="29626"/>
                  </a:lnTo>
                  <a:lnTo>
                    <a:pt x="106384" y="29414"/>
                  </a:lnTo>
                  <a:lnTo>
                    <a:pt x="106415" y="29202"/>
                  </a:lnTo>
                  <a:lnTo>
                    <a:pt x="106426" y="28990"/>
                  </a:lnTo>
                  <a:lnTo>
                    <a:pt x="106405" y="28767"/>
                  </a:lnTo>
                  <a:lnTo>
                    <a:pt x="106373" y="28544"/>
                  </a:lnTo>
                  <a:lnTo>
                    <a:pt x="106309" y="28322"/>
                  </a:lnTo>
                  <a:lnTo>
                    <a:pt x="106224" y="28099"/>
                  </a:lnTo>
                  <a:lnTo>
                    <a:pt x="106118" y="27866"/>
                  </a:lnTo>
                  <a:lnTo>
                    <a:pt x="105991" y="27643"/>
                  </a:lnTo>
                  <a:lnTo>
                    <a:pt x="105843" y="27410"/>
                  </a:lnTo>
                  <a:lnTo>
                    <a:pt x="105663" y="27166"/>
                  </a:lnTo>
                  <a:lnTo>
                    <a:pt x="105461" y="26933"/>
                  </a:lnTo>
                  <a:lnTo>
                    <a:pt x="105228" y="26689"/>
                  </a:lnTo>
                  <a:lnTo>
                    <a:pt x="104973" y="26445"/>
                  </a:lnTo>
                  <a:lnTo>
                    <a:pt x="104698" y="26190"/>
                  </a:lnTo>
                  <a:lnTo>
                    <a:pt x="104390" y="25947"/>
                  </a:lnTo>
                  <a:lnTo>
                    <a:pt x="104061" y="25692"/>
                  </a:lnTo>
                  <a:lnTo>
                    <a:pt x="103701" y="25427"/>
                  </a:lnTo>
                  <a:lnTo>
                    <a:pt x="103309" y="25172"/>
                  </a:lnTo>
                  <a:lnTo>
                    <a:pt x="102895" y="24907"/>
                  </a:lnTo>
                  <a:lnTo>
                    <a:pt x="102460" y="24642"/>
                  </a:lnTo>
                  <a:lnTo>
                    <a:pt x="101983" y="24377"/>
                  </a:lnTo>
                  <a:lnTo>
                    <a:pt x="101485" y="24102"/>
                  </a:lnTo>
                  <a:lnTo>
                    <a:pt x="100955" y="23826"/>
                  </a:lnTo>
                  <a:lnTo>
                    <a:pt x="100393" y="23540"/>
                  </a:lnTo>
                  <a:lnTo>
                    <a:pt x="99799" y="23264"/>
                  </a:lnTo>
                  <a:lnTo>
                    <a:pt x="99184" y="22978"/>
                  </a:lnTo>
                  <a:lnTo>
                    <a:pt x="98537" y="22691"/>
                  </a:lnTo>
                  <a:lnTo>
                    <a:pt x="97880" y="22394"/>
                  </a:lnTo>
                  <a:lnTo>
                    <a:pt x="97201" y="22108"/>
                  </a:lnTo>
                  <a:lnTo>
                    <a:pt x="96512" y="21832"/>
                  </a:lnTo>
                  <a:lnTo>
                    <a:pt x="95080" y="21260"/>
                  </a:lnTo>
                  <a:lnTo>
                    <a:pt x="93596" y="20687"/>
                  </a:lnTo>
                  <a:lnTo>
                    <a:pt x="92048" y="20125"/>
                  </a:lnTo>
                  <a:lnTo>
                    <a:pt x="90457" y="19563"/>
                  </a:lnTo>
                  <a:lnTo>
                    <a:pt x="88814" y="19012"/>
                  </a:lnTo>
                  <a:lnTo>
                    <a:pt x="87128" y="18461"/>
                  </a:lnTo>
                  <a:lnTo>
                    <a:pt x="85389" y="17909"/>
                  </a:lnTo>
                  <a:lnTo>
                    <a:pt x="83608" y="17368"/>
                  </a:lnTo>
                  <a:lnTo>
                    <a:pt x="81794" y="16828"/>
                  </a:lnTo>
                  <a:lnTo>
                    <a:pt x="79949" y="16287"/>
                  </a:lnTo>
                  <a:lnTo>
                    <a:pt x="78062" y="15757"/>
                  </a:lnTo>
                  <a:lnTo>
                    <a:pt x="76143" y="15237"/>
                  </a:lnTo>
                  <a:lnTo>
                    <a:pt x="74202" y="14718"/>
                  </a:lnTo>
                  <a:lnTo>
                    <a:pt x="72230" y="14198"/>
                  </a:lnTo>
                  <a:lnTo>
                    <a:pt x="70237" y="13689"/>
                  </a:lnTo>
                  <a:lnTo>
                    <a:pt x="68222" y="13191"/>
                  </a:lnTo>
                  <a:lnTo>
                    <a:pt x="66197" y="12692"/>
                  </a:lnTo>
                  <a:lnTo>
                    <a:pt x="64150" y="12205"/>
                  </a:lnTo>
                  <a:lnTo>
                    <a:pt x="62093" y="11717"/>
                  </a:lnTo>
                  <a:lnTo>
                    <a:pt x="60026" y="11240"/>
                  </a:lnTo>
                  <a:lnTo>
                    <a:pt x="57947" y="10773"/>
                  </a:lnTo>
                  <a:lnTo>
                    <a:pt x="55869" y="10307"/>
                  </a:lnTo>
                  <a:lnTo>
                    <a:pt x="53791" y="9851"/>
                  </a:lnTo>
                  <a:lnTo>
                    <a:pt x="51713" y="9405"/>
                  </a:lnTo>
                  <a:lnTo>
                    <a:pt x="49634" y="8960"/>
                  </a:lnTo>
                  <a:lnTo>
                    <a:pt x="47567" y="8525"/>
                  </a:lnTo>
                  <a:lnTo>
                    <a:pt x="43463" y="7688"/>
                  </a:lnTo>
                  <a:lnTo>
                    <a:pt x="39413" y="6882"/>
                  </a:lnTo>
                  <a:lnTo>
                    <a:pt x="35436" y="6108"/>
                  </a:lnTo>
                  <a:lnTo>
                    <a:pt x="31577" y="5376"/>
                  </a:lnTo>
                  <a:lnTo>
                    <a:pt x="27823" y="4687"/>
                  </a:lnTo>
                  <a:lnTo>
                    <a:pt x="24229" y="4029"/>
                  </a:lnTo>
                  <a:lnTo>
                    <a:pt x="20783" y="3425"/>
                  </a:lnTo>
                  <a:lnTo>
                    <a:pt x="17538" y="2852"/>
                  </a:lnTo>
                  <a:lnTo>
                    <a:pt x="14495" y="2333"/>
                  </a:lnTo>
                  <a:lnTo>
                    <a:pt x="11685" y="1866"/>
                  </a:lnTo>
                  <a:lnTo>
                    <a:pt x="9119" y="1442"/>
                  </a:lnTo>
                  <a:lnTo>
                    <a:pt x="6829" y="1071"/>
                  </a:lnTo>
                  <a:lnTo>
                    <a:pt x="3149" y="488"/>
                  </a:lnTo>
                  <a:lnTo>
                    <a:pt x="816" y="127"/>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6144975" y="3716875"/>
              <a:ext cx="33175" cy="441650"/>
            </a:xfrm>
            <a:custGeom>
              <a:rect b="b" l="l" r="r" t="t"/>
              <a:pathLst>
                <a:path extrusionOk="0" h="17666" w="1327">
                  <a:moveTo>
                    <a:pt x="563" y="1"/>
                  </a:moveTo>
                  <a:lnTo>
                    <a:pt x="499" y="11"/>
                  </a:lnTo>
                  <a:lnTo>
                    <a:pt x="382" y="43"/>
                  </a:lnTo>
                  <a:lnTo>
                    <a:pt x="276" y="107"/>
                  </a:lnTo>
                  <a:lnTo>
                    <a:pt x="192" y="181"/>
                  </a:lnTo>
                  <a:lnTo>
                    <a:pt x="107" y="276"/>
                  </a:lnTo>
                  <a:lnTo>
                    <a:pt x="54" y="382"/>
                  </a:lnTo>
                  <a:lnTo>
                    <a:pt x="22" y="499"/>
                  </a:lnTo>
                  <a:lnTo>
                    <a:pt x="11" y="563"/>
                  </a:lnTo>
                  <a:lnTo>
                    <a:pt x="1" y="626"/>
                  </a:lnTo>
                  <a:lnTo>
                    <a:pt x="1" y="17040"/>
                  </a:lnTo>
                  <a:lnTo>
                    <a:pt x="11" y="17104"/>
                  </a:lnTo>
                  <a:lnTo>
                    <a:pt x="22" y="17167"/>
                  </a:lnTo>
                  <a:lnTo>
                    <a:pt x="54" y="17284"/>
                  </a:lnTo>
                  <a:lnTo>
                    <a:pt x="107" y="17390"/>
                  </a:lnTo>
                  <a:lnTo>
                    <a:pt x="192" y="17475"/>
                  </a:lnTo>
                  <a:lnTo>
                    <a:pt x="276" y="17560"/>
                  </a:lnTo>
                  <a:lnTo>
                    <a:pt x="382" y="17613"/>
                  </a:lnTo>
                  <a:lnTo>
                    <a:pt x="499" y="17645"/>
                  </a:lnTo>
                  <a:lnTo>
                    <a:pt x="563" y="17655"/>
                  </a:lnTo>
                  <a:lnTo>
                    <a:pt x="626" y="17666"/>
                  </a:lnTo>
                  <a:lnTo>
                    <a:pt x="701" y="17666"/>
                  </a:lnTo>
                  <a:lnTo>
                    <a:pt x="764" y="17655"/>
                  </a:lnTo>
                  <a:lnTo>
                    <a:pt x="828" y="17645"/>
                  </a:lnTo>
                  <a:lnTo>
                    <a:pt x="944" y="17613"/>
                  </a:lnTo>
                  <a:lnTo>
                    <a:pt x="1050" y="17560"/>
                  </a:lnTo>
                  <a:lnTo>
                    <a:pt x="1146" y="17475"/>
                  </a:lnTo>
                  <a:lnTo>
                    <a:pt x="1220" y="17390"/>
                  </a:lnTo>
                  <a:lnTo>
                    <a:pt x="1284" y="17284"/>
                  </a:lnTo>
                  <a:lnTo>
                    <a:pt x="1316" y="17167"/>
                  </a:lnTo>
                  <a:lnTo>
                    <a:pt x="1326" y="17104"/>
                  </a:lnTo>
                  <a:lnTo>
                    <a:pt x="1326" y="17040"/>
                  </a:lnTo>
                  <a:lnTo>
                    <a:pt x="1326" y="626"/>
                  </a:lnTo>
                  <a:lnTo>
                    <a:pt x="1326" y="563"/>
                  </a:lnTo>
                  <a:lnTo>
                    <a:pt x="1316" y="499"/>
                  </a:lnTo>
                  <a:lnTo>
                    <a:pt x="1284" y="382"/>
                  </a:lnTo>
                  <a:lnTo>
                    <a:pt x="1220" y="276"/>
                  </a:lnTo>
                  <a:lnTo>
                    <a:pt x="1146" y="181"/>
                  </a:lnTo>
                  <a:lnTo>
                    <a:pt x="1050" y="107"/>
                  </a:lnTo>
                  <a:lnTo>
                    <a:pt x="944" y="43"/>
                  </a:lnTo>
                  <a:lnTo>
                    <a:pt x="828" y="11"/>
                  </a:lnTo>
                  <a:lnTo>
                    <a:pt x="76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5960750" y="3731725"/>
              <a:ext cx="204675" cy="218450"/>
            </a:xfrm>
            <a:custGeom>
              <a:rect b="b" l="l" r="r" t="t"/>
              <a:pathLst>
                <a:path extrusionOk="0" h="8738" w="8187">
                  <a:moveTo>
                    <a:pt x="1040" y="0"/>
                  </a:moveTo>
                  <a:lnTo>
                    <a:pt x="1029" y="32"/>
                  </a:lnTo>
                  <a:lnTo>
                    <a:pt x="817" y="371"/>
                  </a:lnTo>
                  <a:lnTo>
                    <a:pt x="721" y="531"/>
                  </a:lnTo>
                  <a:lnTo>
                    <a:pt x="605" y="690"/>
                  </a:lnTo>
                  <a:lnTo>
                    <a:pt x="488" y="838"/>
                  </a:lnTo>
                  <a:lnTo>
                    <a:pt x="361" y="986"/>
                  </a:lnTo>
                  <a:lnTo>
                    <a:pt x="212" y="1114"/>
                  </a:lnTo>
                  <a:lnTo>
                    <a:pt x="128" y="1167"/>
                  </a:lnTo>
                  <a:lnTo>
                    <a:pt x="32" y="1230"/>
                  </a:lnTo>
                  <a:lnTo>
                    <a:pt x="0" y="1252"/>
                  </a:lnTo>
                  <a:lnTo>
                    <a:pt x="7900" y="8685"/>
                  </a:lnTo>
                  <a:lnTo>
                    <a:pt x="7921" y="8706"/>
                  </a:lnTo>
                  <a:lnTo>
                    <a:pt x="7953" y="8716"/>
                  </a:lnTo>
                  <a:lnTo>
                    <a:pt x="8027" y="8738"/>
                  </a:lnTo>
                  <a:lnTo>
                    <a:pt x="8101" y="8727"/>
                  </a:lnTo>
                  <a:lnTo>
                    <a:pt x="8186" y="8706"/>
                  </a:lnTo>
                  <a:lnTo>
                    <a:pt x="8165" y="8451"/>
                  </a:lnTo>
                  <a:lnTo>
                    <a:pt x="8144" y="8207"/>
                  </a:lnTo>
                  <a:lnTo>
                    <a:pt x="8133" y="7953"/>
                  </a:lnTo>
                  <a:lnTo>
                    <a:pt x="8144" y="7709"/>
                  </a:lnTo>
                  <a:lnTo>
                    <a:pt x="8154" y="7211"/>
                  </a:lnTo>
                  <a:lnTo>
                    <a:pt x="8186" y="6712"/>
                  </a:lnTo>
                  <a:lnTo>
                    <a:pt x="1040" y="0"/>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5937675" y="3369875"/>
              <a:ext cx="436625" cy="436900"/>
            </a:xfrm>
            <a:custGeom>
              <a:rect b="b" l="l" r="r" t="t"/>
              <a:pathLst>
                <a:path extrusionOk="0" h="17476" w="17465">
                  <a:moveTo>
                    <a:pt x="8727" y="1"/>
                  </a:moveTo>
                  <a:lnTo>
                    <a:pt x="8282" y="22"/>
                  </a:lnTo>
                  <a:lnTo>
                    <a:pt x="7837" y="54"/>
                  </a:lnTo>
                  <a:lnTo>
                    <a:pt x="7402" y="107"/>
                  </a:lnTo>
                  <a:lnTo>
                    <a:pt x="6967" y="181"/>
                  </a:lnTo>
                  <a:lnTo>
                    <a:pt x="6543" y="276"/>
                  </a:lnTo>
                  <a:lnTo>
                    <a:pt x="6130" y="393"/>
                  </a:lnTo>
                  <a:lnTo>
                    <a:pt x="5727" y="531"/>
                  </a:lnTo>
                  <a:lnTo>
                    <a:pt x="5334" y="690"/>
                  </a:lnTo>
                  <a:lnTo>
                    <a:pt x="4942" y="870"/>
                  </a:lnTo>
                  <a:lnTo>
                    <a:pt x="4571" y="1061"/>
                  </a:lnTo>
                  <a:lnTo>
                    <a:pt x="4200" y="1273"/>
                  </a:lnTo>
                  <a:lnTo>
                    <a:pt x="3850" y="1496"/>
                  </a:lnTo>
                  <a:lnTo>
                    <a:pt x="3500" y="1740"/>
                  </a:lnTo>
                  <a:lnTo>
                    <a:pt x="3171" y="2005"/>
                  </a:lnTo>
                  <a:lnTo>
                    <a:pt x="2853" y="2270"/>
                  </a:lnTo>
                  <a:lnTo>
                    <a:pt x="2556" y="2567"/>
                  </a:lnTo>
                  <a:lnTo>
                    <a:pt x="2270" y="2864"/>
                  </a:lnTo>
                  <a:lnTo>
                    <a:pt x="1994" y="3182"/>
                  </a:lnTo>
                  <a:lnTo>
                    <a:pt x="1729" y="3511"/>
                  </a:lnTo>
                  <a:lnTo>
                    <a:pt x="1485" y="3860"/>
                  </a:lnTo>
                  <a:lnTo>
                    <a:pt x="1263" y="4210"/>
                  </a:lnTo>
                  <a:lnTo>
                    <a:pt x="1051" y="4581"/>
                  </a:lnTo>
                  <a:lnTo>
                    <a:pt x="860" y="4953"/>
                  </a:lnTo>
                  <a:lnTo>
                    <a:pt x="680" y="5345"/>
                  </a:lnTo>
                  <a:lnTo>
                    <a:pt x="531" y="5737"/>
                  </a:lnTo>
                  <a:lnTo>
                    <a:pt x="393" y="6140"/>
                  </a:lnTo>
                  <a:lnTo>
                    <a:pt x="266" y="6554"/>
                  </a:lnTo>
                  <a:lnTo>
                    <a:pt x="171" y="6978"/>
                  </a:lnTo>
                  <a:lnTo>
                    <a:pt x="96" y="7413"/>
                  </a:lnTo>
                  <a:lnTo>
                    <a:pt x="43" y="7847"/>
                  </a:lnTo>
                  <a:lnTo>
                    <a:pt x="11" y="8293"/>
                  </a:lnTo>
                  <a:lnTo>
                    <a:pt x="1" y="8738"/>
                  </a:lnTo>
                  <a:lnTo>
                    <a:pt x="11" y="9194"/>
                  </a:lnTo>
                  <a:lnTo>
                    <a:pt x="43" y="9629"/>
                  </a:lnTo>
                  <a:lnTo>
                    <a:pt x="96" y="10074"/>
                  </a:lnTo>
                  <a:lnTo>
                    <a:pt x="171" y="10498"/>
                  </a:lnTo>
                  <a:lnTo>
                    <a:pt x="266" y="10922"/>
                  </a:lnTo>
                  <a:lnTo>
                    <a:pt x="393" y="11336"/>
                  </a:lnTo>
                  <a:lnTo>
                    <a:pt x="531" y="11739"/>
                  </a:lnTo>
                  <a:lnTo>
                    <a:pt x="680" y="12142"/>
                  </a:lnTo>
                  <a:lnTo>
                    <a:pt x="860" y="12523"/>
                  </a:lnTo>
                  <a:lnTo>
                    <a:pt x="1051" y="12905"/>
                  </a:lnTo>
                  <a:lnTo>
                    <a:pt x="1263" y="13266"/>
                  </a:lnTo>
                  <a:lnTo>
                    <a:pt x="1485" y="13626"/>
                  </a:lnTo>
                  <a:lnTo>
                    <a:pt x="1729" y="13965"/>
                  </a:lnTo>
                  <a:lnTo>
                    <a:pt x="1994" y="14294"/>
                  </a:lnTo>
                  <a:lnTo>
                    <a:pt x="2270" y="14612"/>
                  </a:lnTo>
                  <a:lnTo>
                    <a:pt x="2556" y="14920"/>
                  </a:lnTo>
                  <a:lnTo>
                    <a:pt x="2853" y="15206"/>
                  </a:lnTo>
                  <a:lnTo>
                    <a:pt x="3171" y="15482"/>
                  </a:lnTo>
                  <a:lnTo>
                    <a:pt x="3500" y="15736"/>
                  </a:lnTo>
                  <a:lnTo>
                    <a:pt x="3850" y="15980"/>
                  </a:lnTo>
                  <a:lnTo>
                    <a:pt x="4200" y="16213"/>
                  </a:lnTo>
                  <a:lnTo>
                    <a:pt x="4571" y="16415"/>
                  </a:lnTo>
                  <a:lnTo>
                    <a:pt x="4942" y="16616"/>
                  </a:lnTo>
                  <a:lnTo>
                    <a:pt x="5334" y="16786"/>
                  </a:lnTo>
                  <a:lnTo>
                    <a:pt x="5727" y="16945"/>
                  </a:lnTo>
                  <a:lnTo>
                    <a:pt x="6130" y="17083"/>
                  </a:lnTo>
                  <a:lnTo>
                    <a:pt x="6543" y="17199"/>
                  </a:lnTo>
                  <a:lnTo>
                    <a:pt x="6967" y="17295"/>
                  </a:lnTo>
                  <a:lnTo>
                    <a:pt x="7402" y="17369"/>
                  </a:lnTo>
                  <a:lnTo>
                    <a:pt x="7837" y="17433"/>
                  </a:lnTo>
                  <a:lnTo>
                    <a:pt x="8282" y="17465"/>
                  </a:lnTo>
                  <a:lnTo>
                    <a:pt x="8727" y="17475"/>
                  </a:lnTo>
                  <a:lnTo>
                    <a:pt x="9183" y="17465"/>
                  </a:lnTo>
                  <a:lnTo>
                    <a:pt x="9618" y="17433"/>
                  </a:lnTo>
                  <a:lnTo>
                    <a:pt x="10063" y="17369"/>
                  </a:lnTo>
                  <a:lnTo>
                    <a:pt x="10488" y="17295"/>
                  </a:lnTo>
                  <a:lnTo>
                    <a:pt x="10912" y="17199"/>
                  </a:lnTo>
                  <a:lnTo>
                    <a:pt x="11325" y="17083"/>
                  </a:lnTo>
                  <a:lnTo>
                    <a:pt x="11728" y="16945"/>
                  </a:lnTo>
                  <a:lnTo>
                    <a:pt x="12131" y="16786"/>
                  </a:lnTo>
                  <a:lnTo>
                    <a:pt x="12513" y="16616"/>
                  </a:lnTo>
                  <a:lnTo>
                    <a:pt x="12895" y="16415"/>
                  </a:lnTo>
                  <a:lnTo>
                    <a:pt x="13255" y="16213"/>
                  </a:lnTo>
                  <a:lnTo>
                    <a:pt x="13616" y="15980"/>
                  </a:lnTo>
                  <a:lnTo>
                    <a:pt x="13955" y="15736"/>
                  </a:lnTo>
                  <a:lnTo>
                    <a:pt x="14284" y="15482"/>
                  </a:lnTo>
                  <a:lnTo>
                    <a:pt x="14602" y="15206"/>
                  </a:lnTo>
                  <a:lnTo>
                    <a:pt x="14909" y="14920"/>
                  </a:lnTo>
                  <a:lnTo>
                    <a:pt x="15196" y="14612"/>
                  </a:lnTo>
                  <a:lnTo>
                    <a:pt x="15471" y="14294"/>
                  </a:lnTo>
                  <a:lnTo>
                    <a:pt x="15726" y="13965"/>
                  </a:lnTo>
                  <a:lnTo>
                    <a:pt x="15970" y="13626"/>
                  </a:lnTo>
                  <a:lnTo>
                    <a:pt x="16203" y="13266"/>
                  </a:lnTo>
                  <a:lnTo>
                    <a:pt x="16404" y="12905"/>
                  </a:lnTo>
                  <a:lnTo>
                    <a:pt x="16606" y="12523"/>
                  </a:lnTo>
                  <a:lnTo>
                    <a:pt x="16775" y="12142"/>
                  </a:lnTo>
                  <a:lnTo>
                    <a:pt x="16934" y="11739"/>
                  </a:lnTo>
                  <a:lnTo>
                    <a:pt x="17072" y="11336"/>
                  </a:lnTo>
                  <a:lnTo>
                    <a:pt x="17189" y="10922"/>
                  </a:lnTo>
                  <a:lnTo>
                    <a:pt x="17284" y="10498"/>
                  </a:lnTo>
                  <a:lnTo>
                    <a:pt x="17359" y="10074"/>
                  </a:lnTo>
                  <a:lnTo>
                    <a:pt x="17422" y="9629"/>
                  </a:lnTo>
                  <a:lnTo>
                    <a:pt x="17454" y="9194"/>
                  </a:lnTo>
                  <a:lnTo>
                    <a:pt x="17465" y="8738"/>
                  </a:lnTo>
                  <a:lnTo>
                    <a:pt x="17454" y="8293"/>
                  </a:lnTo>
                  <a:lnTo>
                    <a:pt x="17422" y="7847"/>
                  </a:lnTo>
                  <a:lnTo>
                    <a:pt x="17359" y="7413"/>
                  </a:lnTo>
                  <a:lnTo>
                    <a:pt x="17284" y="6978"/>
                  </a:lnTo>
                  <a:lnTo>
                    <a:pt x="17189" y="6554"/>
                  </a:lnTo>
                  <a:lnTo>
                    <a:pt x="17072" y="6140"/>
                  </a:lnTo>
                  <a:lnTo>
                    <a:pt x="16934" y="5737"/>
                  </a:lnTo>
                  <a:lnTo>
                    <a:pt x="16775" y="5345"/>
                  </a:lnTo>
                  <a:lnTo>
                    <a:pt x="16606" y="4953"/>
                  </a:lnTo>
                  <a:lnTo>
                    <a:pt x="16404" y="4581"/>
                  </a:lnTo>
                  <a:lnTo>
                    <a:pt x="16203" y="4210"/>
                  </a:lnTo>
                  <a:lnTo>
                    <a:pt x="15970" y="3860"/>
                  </a:lnTo>
                  <a:lnTo>
                    <a:pt x="15726" y="3511"/>
                  </a:lnTo>
                  <a:lnTo>
                    <a:pt x="15471" y="3182"/>
                  </a:lnTo>
                  <a:lnTo>
                    <a:pt x="15196" y="2864"/>
                  </a:lnTo>
                  <a:lnTo>
                    <a:pt x="14909" y="2567"/>
                  </a:lnTo>
                  <a:lnTo>
                    <a:pt x="14602" y="2270"/>
                  </a:lnTo>
                  <a:lnTo>
                    <a:pt x="14284" y="2005"/>
                  </a:lnTo>
                  <a:lnTo>
                    <a:pt x="13955" y="1740"/>
                  </a:lnTo>
                  <a:lnTo>
                    <a:pt x="13616" y="1496"/>
                  </a:lnTo>
                  <a:lnTo>
                    <a:pt x="13255" y="1273"/>
                  </a:lnTo>
                  <a:lnTo>
                    <a:pt x="12895" y="1061"/>
                  </a:lnTo>
                  <a:lnTo>
                    <a:pt x="12513" y="870"/>
                  </a:lnTo>
                  <a:lnTo>
                    <a:pt x="12131" y="690"/>
                  </a:lnTo>
                  <a:lnTo>
                    <a:pt x="11728" y="531"/>
                  </a:lnTo>
                  <a:lnTo>
                    <a:pt x="11325" y="393"/>
                  </a:lnTo>
                  <a:lnTo>
                    <a:pt x="10912" y="276"/>
                  </a:lnTo>
                  <a:lnTo>
                    <a:pt x="10488" y="181"/>
                  </a:lnTo>
                  <a:lnTo>
                    <a:pt x="10063" y="107"/>
                  </a:lnTo>
                  <a:lnTo>
                    <a:pt x="9618" y="54"/>
                  </a:lnTo>
                  <a:lnTo>
                    <a:pt x="9183" y="22"/>
                  </a:lnTo>
                  <a:lnTo>
                    <a:pt x="87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5937675" y="3369875"/>
              <a:ext cx="436625" cy="436900"/>
            </a:xfrm>
            <a:custGeom>
              <a:rect b="b" l="l" r="r" t="t"/>
              <a:pathLst>
                <a:path extrusionOk="0" fill="none" h="17476" w="17465">
                  <a:moveTo>
                    <a:pt x="17465" y="8738"/>
                  </a:moveTo>
                  <a:lnTo>
                    <a:pt x="17465" y="8738"/>
                  </a:lnTo>
                  <a:lnTo>
                    <a:pt x="17454" y="9194"/>
                  </a:lnTo>
                  <a:lnTo>
                    <a:pt x="17422" y="9629"/>
                  </a:lnTo>
                  <a:lnTo>
                    <a:pt x="17359" y="10074"/>
                  </a:lnTo>
                  <a:lnTo>
                    <a:pt x="17284" y="10498"/>
                  </a:lnTo>
                  <a:lnTo>
                    <a:pt x="17189" y="10922"/>
                  </a:lnTo>
                  <a:lnTo>
                    <a:pt x="17072" y="11336"/>
                  </a:lnTo>
                  <a:lnTo>
                    <a:pt x="16934" y="11739"/>
                  </a:lnTo>
                  <a:lnTo>
                    <a:pt x="16775" y="12142"/>
                  </a:lnTo>
                  <a:lnTo>
                    <a:pt x="16606" y="12523"/>
                  </a:lnTo>
                  <a:lnTo>
                    <a:pt x="16404" y="12905"/>
                  </a:lnTo>
                  <a:lnTo>
                    <a:pt x="16203" y="13266"/>
                  </a:lnTo>
                  <a:lnTo>
                    <a:pt x="15970" y="13626"/>
                  </a:lnTo>
                  <a:lnTo>
                    <a:pt x="15726" y="13965"/>
                  </a:lnTo>
                  <a:lnTo>
                    <a:pt x="15471" y="14294"/>
                  </a:lnTo>
                  <a:lnTo>
                    <a:pt x="15196" y="14612"/>
                  </a:lnTo>
                  <a:lnTo>
                    <a:pt x="14909" y="14920"/>
                  </a:lnTo>
                  <a:lnTo>
                    <a:pt x="14602" y="15206"/>
                  </a:lnTo>
                  <a:lnTo>
                    <a:pt x="14284" y="15482"/>
                  </a:lnTo>
                  <a:lnTo>
                    <a:pt x="13955" y="15736"/>
                  </a:lnTo>
                  <a:lnTo>
                    <a:pt x="13616" y="15980"/>
                  </a:lnTo>
                  <a:lnTo>
                    <a:pt x="13255" y="16213"/>
                  </a:lnTo>
                  <a:lnTo>
                    <a:pt x="12895" y="16415"/>
                  </a:lnTo>
                  <a:lnTo>
                    <a:pt x="12513" y="16616"/>
                  </a:lnTo>
                  <a:lnTo>
                    <a:pt x="12131" y="16786"/>
                  </a:lnTo>
                  <a:lnTo>
                    <a:pt x="11728" y="16945"/>
                  </a:lnTo>
                  <a:lnTo>
                    <a:pt x="11325" y="17083"/>
                  </a:lnTo>
                  <a:lnTo>
                    <a:pt x="10912" y="17199"/>
                  </a:lnTo>
                  <a:lnTo>
                    <a:pt x="10488" y="17295"/>
                  </a:lnTo>
                  <a:lnTo>
                    <a:pt x="10063" y="17369"/>
                  </a:lnTo>
                  <a:lnTo>
                    <a:pt x="9618" y="17433"/>
                  </a:lnTo>
                  <a:lnTo>
                    <a:pt x="9183" y="17465"/>
                  </a:lnTo>
                  <a:lnTo>
                    <a:pt x="8727" y="17475"/>
                  </a:lnTo>
                  <a:lnTo>
                    <a:pt x="8727" y="17475"/>
                  </a:lnTo>
                  <a:lnTo>
                    <a:pt x="8282" y="17465"/>
                  </a:lnTo>
                  <a:lnTo>
                    <a:pt x="7837" y="17433"/>
                  </a:lnTo>
                  <a:lnTo>
                    <a:pt x="7402" y="17369"/>
                  </a:lnTo>
                  <a:lnTo>
                    <a:pt x="6967" y="17295"/>
                  </a:lnTo>
                  <a:lnTo>
                    <a:pt x="6543" y="17199"/>
                  </a:lnTo>
                  <a:lnTo>
                    <a:pt x="6130" y="17083"/>
                  </a:lnTo>
                  <a:lnTo>
                    <a:pt x="5727" y="16945"/>
                  </a:lnTo>
                  <a:lnTo>
                    <a:pt x="5334" y="16786"/>
                  </a:lnTo>
                  <a:lnTo>
                    <a:pt x="4942" y="16616"/>
                  </a:lnTo>
                  <a:lnTo>
                    <a:pt x="4571" y="16415"/>
                  </a:lnTo>
                  <a:lnTo>
                    <a:pt x="4200" y="16213"/>
                  </a:lnTo>
                  <a:lnTo>
                    <a:pt x="3850" y="15980"/>
                  </a:lnTo>
                  <a:lnTo>
                    <a:pt x="3500" y="15736"/>
                  </a:lnTo>
                  <a:lnTo>
                    <a:pt x="3171" y="15482"/>
                  </a:lnTo>
                  <a:lnTo>
                    <a:pt x="2853" y="15206"/>
                  </a:lnTo>
                  <a:lnTo>
                    <a:pt x="2556" y="14920"/>
                  </a:lnTo>
                  <a:lnTo>
                    <a:pt x="2270" y="14612"/>
                  </a:lnTo>
                  <a:lnTo>
                    <a:pt x="1994" y="14294"/>
                  </a:lnTo>
                  <a:lnTo>
                    <a:pt x="1729" y="13965"/>
                  </a:lnTo>
                  <a:lnTo>
                    <a:pt x="1485" y="13626"/>
                  </a:lnTo>
                  <a:lnTo>
                    <a:pt x="1263" y="13266"/>
                  </a:lnTo>
                  <a:lnTo>
                    <a:pt x="1051" y="12905"/>
                  </a:lnTo>
                  <a:lnTo>
                    <a:pt x="860" y="12523"/>
                  </a:lnTo>
                  <a:lnTo>
                    <a:pt x="680" y="12142"/>
                  </a:lnTo>
                  <a:lnTo>
                    <a:pt x="531" y="11739"/>
                  </a:lnTo>
                  <a:lnTo>
                    <a:pt x="393" y="11336"/>
                  </a:lnTo>
                  <a:lnTo>
                    <a:pt x="266" y="10922"/>
                  </a:lnTo>
                  <a:lnTo>
                    <a:pt x="171" y="10498"/>
                  </a:lnTo>
                  <a:lnTo>
                    <a:pt x="96" y="10074"/>
                  </a:lnTo>
                  <a:lnTo>
                    <a:pt x="43" y="9629"/>
                  </a:lnTo>
                  <a:lnTo>
                    <a:pt x="11" y="9194"/>
                  </a:lnTo>
                  <a:lnTo>
                    <a:pt x="1" y="8738"/>
                  </a:lnTo>
                  <a:lnTo>
                    <a:pt x="1" y="8738"/>
                  </a:lnTo>
                  <a:lnTo>
                    <a:pt x="11" y="8293"/>
                  </a:lnTo>
                  <a:lnTo>
                    <a:pt x="43" y="7847"/>
                  </a:lnTo>
                  <a:lnTo>
                    <a:pt x="96" y="7413"/>
                  </a:lnTo>
                  <a:lnTo>
                    <a:pt x="171" y="6978"/>
                  </a:lnTo>
                  <a:lnTo>
                    <a:pt x="266" y="6554"/>
                  </a:lnTo>
                  <a:lnTo>
                    <a:pt x="393" y="6140"/>
                  </a:lnTo>
                  <a:lnTo>
                    <a:pt x="531" y="5737"/>
                  </a:lnTo>
                  <a:lnTo>
                    <a:pt x="680" y="5345"/>
                  </a:lnTo>
                  <a:lnTo>
                    <a:pt x="860" y="4953"/>
                  </a:lnTo>
                  <a:lnTo>
                    <a:pt x="1051" y="4581"/>
                  </a:lnTo>
                  <a:lnTo>
                    <a:pt x="1263" y="4210"/>
                  </a:lnTo>
                  <a:lnTo>
                    <a:pt x="1485" y="3860"/>
                  </a:lnTo>
                  <a:lnTo>
                    <a:pt x="1729" y="3511"/>
                  </a:lnTo>
                  <a:lnTo>
                    <a:pt x="1994" y="3182"/>
                  </a:lnTo>
                  <a:lnTo>
                    <a:pt x="2270" y="2864"/>
                  </a:lnTo>
                  <a:lnTo>
                    <a:pt x="2556" y="2567"/>
                  </a:lnTo>
                  <a:lnTo>
                    <a:pt x="2853" y="2270"/>
                  </a:lnTo>
                  <a:lnTo>
                    <a:pt x="3171" y="2005"/>
                  </a:lnTo>
                  <a:lnTo>
                    <a:pt x="3500" y="1740"/>
                  </a:lnTo>
                  <a:lnTo>
                    <a:pt x="3850" y="1496"/>
                  </a:lnTo>
                  <a:lnTo>
                    <a:pt x="4200" y="1273"/>
                  </a:lnTo>
                  <a:lnTo>
                    <a:pt x="4571" y="1061"/>
                  </a:lnTo>
                  <a:lnTo>
                    <a:pt x="4942" y="870"/>
                  </a:lnTo>
                  <a:lnTo>
                    <a:pt x="5334" y="690"/>
                  </a:lnTo>
                  <a:lnTo>
                    <a:pt x="5727" y="531"/>
                  </a:lnTo>
                  <a:lnTo>
                    <a:pt x="6130" y="393"/>
                  </a:lnTo>
                  <a:lnTo>
                    <a:pt x="6543" y="276"/>
                  </a:lnTo>
                  <a:lnTo>
                    <a:pt x="6967" y="181"/>
                  </a:lnTo>
                  <a:lnTo>
                    <a:pt x="7402" y="107"/>
                  </a:lnTo>
                  <a:lnTo>
                    <a:pt x="7837" y="54"/>
                  </a:lnTo>
                  <a:lnTo>
                    <a:pt x="8282" y="22"/>
                  </a:lnTo>
                  <a:lnTo>
                    <a:pt x="8727" y="1"/>
                  </a:lnTo>
                  <a:lnTo>
                    <a:pt x="8727" y="1"/>
                  </a:lnTo>
                  <a:lnTo>
                    <a:pt x="9183" y="22"/>
                  </a:lnTo>
                  <a:lnTo>
                    <a:pt x="9618" y="54"/>
                  </a:lnTo>
                  <a:lnTo>
                    <a:pt x="10063" y="107"/>
                  </a:lnTo>
                  <a:lnTo>
                    <a:pt x="10488" y="181"/>
                  </a:lnTo>
                  <a:lnTo>
                    <a:pt x="10912" y="276"/>
                  </a:lnTo>
                  <a:lnTo>
                    <a:pt x="11325" y="393"/>
                  </a:lnTo>
                  <a:lnTo>
                    <a:pt x="11728" y="531"/>
                  </a:lnTo>
                  <a:lnTo>
                    <a:pt x="12131" y="690"/>
                  </a:lnTo>
                  <a:lnTo>
                    <a:pt x="12513" y="870"/>
                  </a:lnTo>
                  <a:lnTo>
                    <a:pt x="12895" y="1061"/>
                  </a:lnTo>
                  <a:lnTo>
                    <a:pt x="13255" y="1273"/>
                  </a:lnTo>
                  <a:lnTo>
                    <a:pt x="13616" y="1496"/>
                  </a:lnTo>
                  <a:lnTo>
                    <a:pt x="13955" y="1740"/>
                  </a:lnTo>
                  <a:lnTo>
                    <a:pt x="14284" y="2005"/>
                  </a:lnTo>
                  <a:lnTo>
                    <a:pt x="14602" y="2270"/>
                  </a:lnTo>
                  <a:lnTo>
                    <a:pt x="14909" y="2567"/>
                  </a:lnTo>
                  <a:lnTo>
                    <a:pt x="15196" y="2864"/>
                  </a:lnTo>
                  <a:lnTo>
                    <a:pt x="15471" y="3182"/>
                  </a:lnTo>
                  <a:lnTo>
                    <a:pt x="15726" y="3511"/>
                  </a:lnTo>
                  <a:lnTo>
                    <a:pt x="15970" y="3860"/>
                  </a:lnTo>
                  <a:lnTo>
                    <a:pt x="16203" y="4210"/>
                  </a:lnTo>
                  <a:lnTo>
                    <a:pt x="16404" y="4581"/>
                  </a:lnTo>
                  <a:lnTo>
                    <a:pt x="16606" y="4953"/>
                  </a:lnTo>
                  <a:lnTo>
                    <a:pt x="16775" y="5345"/>
                  </a:lnTo>
                  <a:lnTo>
                    <a:pt x="16934" y="5737"/>
                  </a:lnTo>
                  <a:lnTo>
                    <a:pt x="17072" y="6140"/>
                  </a:lnTo>
                  <a:lnTo>
                    <a:pt x="17189" y="6554"/>
                  </a:lnTo>
                  <a:lnTo>
                    <a:pt x="17284" y="6978"/>
                  </a:lnTo>
                  <a:lnTo>
                    <a:pt x="17359" y="7413"/>
                  </a:lnTo>
                  <a:lnTo>
                    <a:pt x="17422" y="7847"/>
                  </a:lnTo>
                  <a:lnTo>
                    <a:pt x="17454" y="8293"/>
                  </a:lnTo>
                  <a:lnTo>
                    <a:pt x="17465" y="873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5888375" y="3662000"/>
              <a:ext cx="203875" cy="203875"/>
            </a:xfrm>
            <a:custGeom>
              <a:rect b="b" l="l" r="r" t="t"/>
              <a:pathLst>
                <a:path extrusionOk="0" h="8155" w="8155">
                  <a:moveTo>
                    <a:pt x="3903" y="1"/>
                  </a:moveTo>
                  <a:lnTo>
                    <a:pt x="3691" y="11"/>
                  </a:lnTo>
                  <a:lnTo>
                    <a:pt x="3489" y="43"/>
                  </a:lnTo>
                  <a:lnTo>
                    <a:pt x="3288" y="75"/>
                  </a:lnTo>
                  <a:lnTo>
                    <a:pt x="3086" y="117"/>
                  </a:lnTo>
                  <a:lnTo>
                    <a:pt x="2885" y="181"/>
                  </a:lnTo>
                  <a:lnTo>
                    <a:pt x="2683" y="245"/>
                  </a:lnTo>
                  <a:lnTo>
                    <a:pt x="2492" y="319"/>
                  </a:lnTo>
                  <a:lnTo>
                    <a:pt x="2302" y="404"/>
                  </a:lnTo>
                  <a:lnTo>
                    <a:pt x="2121" y="499"/>
                  </a:lnTo>
                  <a:lnTo>
                    <a:pt x="1952" y="594"/>
                  </a:lnTo>
                  <a:lnTo>
                    <a:pt x="1782" y="701"/>
                  </a:lnTo>
                  <a:lnTo>
                    <a:pt x="1623" y="817"/>
                  </a:lnTo>
                  <a:lnTo>
                    <a:pt x="1464" y="944"/>
                  </a:lnTo>
                  <a:lnTo>
                    <a:pt x="1315" y="1072"/>
                  </a:lnTo>
                  <a:lnTo>
                    <a:pt x="1178" y="1209"/>
                  </a:lnTo>
                  <a:lnTo>
                    <a:pt x="1040" y="1347"/>
                  </a:lnTo>
                  <a:lnTo>
                    <a:pt x="913" y="1506"/>
                  </a:lnTo>
                  <a:lnTo>
                    <a:pt x="796" y="1655"/>
                  </a:lnTo>
                  <a:lnTo>
                    <a:pt x="679" y="1814"/>
                  </a:lnTo>
                  <a:lnTo>
                    <a:pt x="584" y="1984"/>
                  </a:lnTo>
                  <a:lnTo>
                    <a:pt x="478" y="2153"/>
                  </a:lnTo>
                  <a:lnTo>
                    <a:pt x="393" y="2323"/>
                  </a:lnTo>
                  <a:lnTo>
                    <a:pt x="319" y="2503"/>
                  </a:lnTo>
                  <a:lnTo>
                    <a:pt x="245" y="2694"/>
                  </a:lnTo>
                  <a:lnTo>
                    <a:pt x="181" y="2874"/>
                  </a:lnTo>
                  <a:lnTo>
                    <a:pt x="128" y="3065"/>
                  </a:lnTo>
                  <a:lnTo>
                    <a:pt x="85" y="3256"/>
                  </a:lnTo>
                  <a:lnTo>
                    <a:pt x="43" y="3457"/>
                  </a:lnTo>
                  <a:lnTo>
                    <a:pt x="22" y="3648"/>
                  </a:lnTo>
                  <a:lnTo>
                    <a:pt x="11" y="3850"/>
                  </a:lnTo>
                  <a:lnTo>
                    <a:pt x="1" y="4051"/>
                  </a:lnTo>
                  <a:lnTo>
                    <a:pt x="1" y="4253"/>
                  </a:lnTo>
                  <a:lnTo>
                    <a:pt x="22" y="4454"/>
                  </a:lnTo>
                  <a:lnTo>
                    <a:pt x="43" y="4656"/>
                  </a:lnTo>
                  <a:lnTo>
                    <a:pt x="75" y="4868"/>
                  </a:lnTo>
                  <a:lnTo>
                    <a:pt x="128" y="5069"/>
                  </a:lnTo>
                  <a:lnTo>
                    <a:pt x="181" y="5271"/>
                  </a:lnTo>
                  <a:lnTo>
                    <a:pt x="245" y="5472"/>
                  </a:lnTo>
                  <a:lnTo>
                    <a:pt x="319" y="5663"/>
                  </a:lnTo>
                  <a:lnTo>
                    <a:pt x="404" y="5843"/>
                  </a:lnTo>
                  <a:lnTo>
                    <a:pt x="499" y="6023"/>
                  </a:lnTo>
                  <a:lnTo>
                    <a:pt x="594" y="6204"/>
                  </a:lnTo>
                  <a:lnTo>
                    <a:pt x="711" y="6373"/>
                  </a:lnTo>
                  <a:lnTo>
                    <a:pt x="828" y="6532"/>
                  </a:lnTo>
                  <a:lnTo>
                    <a:pt x="944" y="6681"/>
                  </a:lnTo>
                  <a:lnTo>
                    <a:pt x="1072" y="6829"/>
                  </a:lnTo>
                  <a:lnTo>
                    <a:pt x="1209" y="6978"/>
                  </a:lnTo>
                  <a:lnTo>
                    <a:pt x="1358" y="7105"/>
                  </a:lnTo>
                  <a:lnTo>
                    <a:pt x="1506" y="7232"/>
                  </a:lnTo>
                  <a:lnTo>
                    <a:pt x="1665" y="7359"/>
                  </a:lnTo>
                  <a:lnTo>
                    <a:pt x="1824" y="7465"/>
                  </a:lnTo>
                  <a:lnTo>
                    <a:pt x="1983" y="7571"/>
                  </a:lnTo>
                  <a:lnTo>
                    <a:pt x="2153" y="7667"/>
                  </a:lnTo>
                  <a:lnTo>
                    <a:pt x="2333" y="7762"/>
                  </a:lnTo>
                  <a:lnTo>
                    <a:pt x="2514" y="7837"/>
                  </a:lnTo>
                  <a:lnTo>
                    <a:pt x="2694" y="7911"/>
                  </a:lnTo>
                  <a:lnTo>
                    <a:pt x="2874" y="7974"/>
                  </a:lnTo>
                  <a:lnTo>
                    <a:pt x="3065" y="8027"/>
                  </a:lnTo>
                  <a:lnTo>
                    <a:pt x="3256" y="8070"/>
                  </a:lnTo>
                  <a:lnTo>
                    <a:pt x="3457" y="8102"/>
                  </a:lnTo>
                  <a:lnTo>
                    <a:pt x="3648" y="8133"/>
                  </a:lnTo>
                  <a:lnTo>
                    <a:pt x="3850" y="8144"/>
                  </a:lnTo>
                  <a:lnTo>
                    <a:pt x="4051" y="8155"/>
                  </a:lnTo>
                  <a:lnTo>
                    <a:pt x="4253" y="8144"/>
                  </a:lnTo>
                  <a:lnTo>
                    <a:pt x="4454" y="8133"/>
                  </a:lnTo>
                  <a:lnTo>
                    <a:pt x="4666" y="8112"/>
                  </a:lnTo>
                  <a:lnTo>
                    <a:pt x="4868" y="8070"/>
                  </a:lnTo>
                  <a:lnTo>
                    <a:pt x="5069" y="8027"/>
                  </a:lnTo>
                  <a:lnTo>
                    <a:pt x="5271" y="7974"/>
                  </a:lnTo>
                  <a:lnTo>
                    <a:pt x="5472" y="7911"/>
                  </a:lnTo>
                  <a:lnTo>
                    <a:pt x="5663" y="7826"/>
                  </a:lnTo>
                  <a:lnTo>
                    <a:pt x="5854" y="7752"/>
                  </a:lnTo>
                  <a:lnTo>
                    <a:pt x="6034" y="7656"/>
                  </a:lnTo>
                  <a:lnTo>
                    <a:pt x="6204" y="7550"/>
                  </a:lnTo>
                  <a:lnTo>
                    <a:pt x="6373" y="7444"/>
                  </a:lnTo>
                  <a:lnTo>
                    <a:pt x="6532" y="7328"/>
                  </a:lnTo>
                  <a:lnTo>
                    <a:pt x="6691" y="7211"/>
                  </a:lnTo>
                  <a:lnTo>
                    <a:pt x="6840" y="7073"/>
                  </a:lnTo>
                  <a:lnTo>
                    <a:pt x="6978" y="6935"/>
                  </a:lnTo>
                  <a:lnTo>
                    <a:pt x="7116" y="6797"/>
                  </a:lnTo>
                  <a:lnTo>
                    <a:pt x="7243" y="6649"/>
                  </a:lnTo>
                  <a:lnTo>
                    <a:pt x="7359" y="6490"/>
                  </a:lnTo>
                  <a:lnTo>
                    <a:pt x="7476" y="6331"/>
                  </a:lnTo>
                  <a:lnTo>
                    <a:pt x="7582" y="6161"/>
                  </a:lnTo>
                  <a:lnTo>
                    <a:pt x="7678" y="5992"/>
                  </a:lnTo>
                  <a:lnTo>
                    <a:pt x="7762" y="5822"/>
                  </a:lnTo>
                  <a:lnTo>
                    <a:pt x="7837" y="5642"/>
                  </a:lnTo>
                  <a:lnTo>
                    <a:pt x="7911" y="5461"/>
                  </a:lnTo>
                  <a:lnTo>
                    <a:pt x="7974" y="5271"/>
                  </a:lnTo>
                  <a:lnTo>
                    <a:pt x="8027" y="5080"/>
                  </a:lnTo>
                  <a:lnTo>
                    <a:pt x="8070" y="4889"/>
                  </a:lnTo>
                  <a:lnTo>
                    <a:pt x="8112" y="4698"/>
                  </a:lnTo>
                  <a:lnTo>
                    <a:pt x="8133" y="4497"/>
                  </a:lnTo>
                  <a:lnTo>
                    <a:pt x="8155" y="4295"/>
                  </a:lnTo>
                  <a:lnTo>
                    <a:pt x="8155" y="4094"/>
                  </a:lnTo>
                  <a:lnTo>
                    <a:pt x="8155" y="3892"/>
                  </a:lnTo>
                  <a:lnTo>
                    <a:pt x="8133" y="3691"/>
                  </a:lnTo>
                  <a:lnTo>
                    <a:pt x="8112" y="3489"/>
                  </a:lnTo>
                  <a:lnTo>
                    <a:pt x="8080" y="3288"/>
                  </a:lnTo>
                  <a:lnTo>
                    <a:pt x="8027" y="3076"/>
                  </a:lnTo>
                  <a:lnTo>
                    <a:pt x="7974" y="2874"/>
                  </a:lnTo>
                  <a:lnTo>
                    <a:pt x="7911" y="2683"/>
                  </a:lnTo>
                  <a:lnTo>
                    <a:pt x="7837" y="2492"/>
                  </a:lnTo>
                  <a:lnTo>
                    <a:pt x="7752" y="2302"/>
                  </a:lnTo>
                  <a:lnTo>
                    <a:pt x="7656" y="2121"/>
                  </a:lnTo>
                  <a:lnTo>
                    <a:pt x="7561" y="1952"/>
                  </a:lnTo>
                  <a:lnTo>
                    <a:pt x="7444" y="1782"/>
                  </a:lnTo>
                  <a:lnTo>
                    <a:pt x="7338" y="1623"/>
                  </a:lnTo>
                  <a:lnTo>
                    <a:pt x="7211" y="1464"/>
                  </a:lnTo>
                  <a:lnTo>
                    <a:pt x="7084" y="1316"/>
                  </a:lnTo>
                  <a:lnTo>
                    <a:pt x="6946" y="1178"/>
                  </a:lnTo>
                  <a:lnTo>
                    <a:pt x="6797" y="1040"/>
                  </a:lnTo>
                  <a:lnTo>
                    <a:pt x="6649" y="913"/>
                  </a:lnTo>
                  <a:lnTo>
                    <a:pt x="6501" y="796"/>
                  </a:lnTo>
                  <a:lnTo>
                    <a:pt x="6331" y="679"/>
                  </a:lnTo>
                  <a:lnTo>
                    <a:pt x="6172" y="573"/>
                  </a:lnTo>
                  <a:lnTo>
                    <a:pt x="6002" y="478"/>
                  </a:lnTo>
                  <a:lnTo>
                    <a:pt x="5822" y="393"/>
                  </a:lnTo>
                  <a:lnTo>
                    <a:pt x="5642" y="308"/>
                  </a:lnTo>
                  <a:lnTo>
                    <a:pt x="5461" y="245"/>
                  </a:lnTo>
                  <a:lnTo>
                    <a:pt x="5281" y="181"/>
                  </a:lnTo>
                  <a:lnTo>
                    <a:pt x="5090" y="128"/>
                  </a:lnTo>
                  <a:lnTo>
                    <a:pt x="4899" y="75"/>
                  </a:lnTo>
                  <a:lnTo>
                    <a:pt x="4698" y="43"/>
                  </a:lnTo>
                  <a:lnTo>
                    <a:pt x="4507" y="22"/>
                  </a:lnTo>
                  <a:lnTo>
                    <a:pt x="430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5888375" y="3662000"/>
              <a:ext cx="203875" cy="203875"/>
            </a:xfrm>
            <a:custGeom>
              <a:rect b="b" l="l" r="r" t="t"/>
              <a:pathLst>
                <a:path extrusionOk="0" fill="none" h="8155" w="8155">
                  <a:moveTo>
                    <a:pt x="8027" y="3076"/>
                  </a:moveTo>
                  <a:lnTo>
                    <a:pt x="8027" y="3076"/>
                  </a:lnTo>
                  <a:lnTo>
                    <a:pt x="8080" y="3288"/>
                  </a:lnTo>
                  <a:lnTo>
                    <a:pt x="8112" y="3489"/>
                  </a:lnTo>
                  <a:lnTo>
                    <a:pt x="8133" y="3691"/>
                  </a:lnTo>
                  <a:lnTo>
                    <a:pt x="8155" y="3892"/>
                  </a:lnTo>
                  <a:lnTo>
                    <a:pt x="8155" y="4094"/>
                  </a:lnTo>
                  <a:lnTo>
                    <a:pt x="8155" y="4295"/>
                  </a:lnTo>
                  <a:lnTo>
                    <a:pt x="8133" y="4497"/>
                  </a:lnTo>
                  <a:lnTo>
                    <a:pt x="8112" y="4698"/>
                  </a:lnTo>
                  <a:lnTo>
                    <a:pt x="8070" y="4889"/>
                  </a:lnTo>
                  <a:lnTo>
                    <a:pt x="8027" y="5080"/>
                  </a:lnTo>
                  <a:lnTo>
                    <a:pt x="7974" y="5271"/>
                  </a:lnTo>
                  <a:lnTo>
                    <a:pt x="7911" y="5461"/>
                  </a:lnTo>
                  <a:lnTo>
                    <a:pt x="7837" y="5642"/>
                  </a:lnTo>
                  <a:lnTo>
                    <a:pt x="7762" y="5822"/>
                  </a:lnTo>
                  <a:lnTo>
                    <a:pt x="7678" y="5992"/>
                  </a:lnTo>
                  <a:lnTo>
                    <a:pt x="7582" y="6161"/>
                  </a:lnTo>
                  <a:lnTo>
                    <a:pt x="7476" y="6331"/>
                  </a:lnTo>
                  <a:lnTo>
                    <a:pt x="7359" y="6490"/>
                  </a:lnTo>
                  <a:lnTo>
                    <a:pt x="7243" y="6649"/>
                  </a:lnTo>
                  <a:lnTo>
                    <a:pt x="7116" y="6797"/>
                  </a:lnTo>
                  <a:lnTo>
                    <a:pt x="6978" y="6935"/>
                  </a:lnTo>
                  <a:lnTo>
                    <a:pt x="6840" y="7073"/>
                  </a:lnTo>
                  <a:lnTo>
                    <a:pt x="6691" y="7211"/>
                  </a:lnTo>
                  <a:lnTo>
                    <a:pt x="6532" y="7328"/>
                  </a:lnTo>
                  <a:lnTo>
                    <a:pt x="6373" y="7444"/>
                  </a:lnTo>
                  <a:lnTo>
                    <a:pt x="6204" y="7550"/>
                  </a:lnTo>
                  <a:lnTo>
                    <a:pt x="6034" y="7656"/>
                  </a:lnTo>
                  <a:lnTo>
                    <a:pt x="5854" y="7752"/>
                  </a:lnTo>
                  <a:lnTo>
                    <a:pt x="5663" y="7826"/>
                  </a:lnTo>
                  <a:lnTo>
                    <a:pt x="5472" y="7911"/>
                  </a:lnTo>
                  <a:lnTo>
                    <a:pt x="5271" y="7974"/>
                  </a:lnTo>
                  <a:lnTo>
                    <a:pt x="5069" y="8027"/>
                  </a:lnTo>
                  <a:lnTo>
                    <a:pt x="5069" y="8027"/>
                  </a:lnTo>
                  <a:lnTo>
                    <a:pt x="4868" y="8070"/>
                  </a:lnTo>
                  <a:lnTo>
                    <a:pt x="4666" y="8112"/>
                  </a:lnTo>
                  <a:lnTo>
                    <a:pt x="4454" y="8133"/>
                  </a:lnTo>
                  <a:lnTo>
                    <a:pt x="4253" y="8144"/>
                  </a:lnTo>
                  <a:lnTo>
                    <a:pt x="4051" y="8155"/>
                  </a:lnTo>
                  <a:lnTo>
                    <a:pt x="3850" y="8144"/>
                  </a:lnTo>
                  <a:lnTo>
                    <a:pt x="3648" y="8133"/>
                  </a:lnTo>
                  <a:lnTo>
                    <a:pt x="3457" y="8102"/>
                  </a:lnTo>
                  <a:lnTo>
                    <a:pt x="3256" y="8070"/>
                  </a:lnTo>
                  <a:lnTo>
                    <a:pt x="3065" y="8027"/>
                  </a:lnTo>
                  <a:lnTo>
                    <a:pt x="2874" y="7974"/>
                  </a:lnTo>
                  <a:lnTo>
                    <a:pt x="2694" y="7911"/>
                  </a:lnTo>
                  <a:lnTo>
                    <a:pt x="2514" y="7837"/>
                  </a:lnTo>
                  <a:lnTo>
                    <a:pt x="2333" y="7762"/>
                  </a:lnTo>
                  <a:lnTo>
                    <a:pt x="2153" y="7667"/>
                  </a:lnTo>
                  <a:lnTo>
                    <a:pt x="1983" y="7571"/>
                  </a:lnTo>
                  <a:lnTo>
                    <a:pt x="1824" y="7465"/>
                  </a:lnTo>
                  <a:lnTo>
                    <a:pt x="1665" y="7359"/>
                  </a:lnTo>
                  <a:lnTo>
                    <a:pt x="1506" y="7232"/>
                  </a:lnTo>
                  <a:lnTo>
                    <a:pt x="1358" y="7105"/>
                  </a:lnTo>
                  <a:lnTo>
                    <a:pt x="1209" y="6978"/>
                  </a:lnTo>
                  <a:lnTo>
                    <a:pt x="1072" y="6829"/>
                  </a:lnTo>
                  <a:lnTo>
                    <a:pt x="944" y="6681"/>
                  </a:lnTo>
                  <a:lnTo>
                    <a:pt x="828" y="6532"/>
                  </a:lnTo>
                  <a:lnTo>
                    <a:pt x="711" y="6373"/>
                  </a:lnTo>
                  <a:lnTo>
                    <a:pt x="594" y="6204"/>
                  </a:lnTo>
                  <a:lnTo>
                    <a:pt x="499" y="6023"/>
                  </a:lnTo>
                  <a:lnTo>
                    <a:pt x="404" y="5843"/>
                  </a:lnTo>
                  <a:lnTo>
                    <a:pt x="319" y="5663"/>
                  </a:lnTo>
                  <a:lnTo>
                    <a:pt x="245" y="5472"/>
                  </a:lnTo>
                  <a:lnTo>
                    <a:pt x="181" y="5271"/>
                  </a:lnTo>
                  <a:lnTo>
                    <a:pt x="128" y="5069"/>
                  </a:lnTo>
                  <a:lnTo>
                    <a:pt x="128" y="5069"/>
                  </a:lnTo>
                  <a:lnTo>
                    <a:pt x="75" y="4868"/>
                  </a:lnTo>
                  <a:lnTo>
                    <a:pt x="43" y="4656"/>
                  </a:lnTo>
                  <a:lnTo>
                    <a:pt x="22" y="4454"/>
                  </a:lnTo>
                  <a:lnTo>
                    <a:pt x="1" y="4253"/>
                  </a:lnTo>
                  <a:lnTo>
                    <a:pt x="1" y="4051"/>
                  </a:lnTo>
                  <a:lnTo>
                    <a:pt x="11" y="3850"/>
                  </a:lnTo>
                  <a:lnTo>
                    <a:pt x="22" y="3648"/>
                  </a:lnTo>
                  <a:lnTo>
                    <a:pt x="43" y="3457"/>
                  </a:lnTo>
                  <a:lnTo>
                    <a:pt x="85" y="3256"/>
                  </a:lnTo>
                  <a:lnTo>
                    <a:pt x="128" y="3065"/>
                  </a:lnTo>
                  <a:lnTo>
                    <a:pt x="181" y="2874"/>
                  </a:lnTo>
                  <a:lnTo>
                    <a:pt x="245" y="2694"/>
                  </a:lnTo>
                  <a:lnTo>
                    <a:pt x="319" y="2503"/>
                  </a:lnTo>
                  <a:lnTo>
                    <a:pt x="393" y="2323"/>
                  </a:lnTo>
                  <a:lnTo>
                    <a:pt x="478" y="2153"/>
                  </a:lnTo>
                  <a:lnTo>
                    <a:pt x="584" y="1984"/>
                  </a:lnTo>
                  <a:lnTo>
                    <a:pt x="679" y="1814"/>
                  </a:lnTo>
                  <a:lnTo>
                    <a:pt x="796" y="1655"/>
                  </a:lnTo>
                  <a:lnTo>
                    <a:pt x="913" y="1506"/>
                  </a:lnTo>
                  <a:lnTo>
                    <a:pt x="1040" y="1347"/>
                  </a:lnTo>
                  <a:lnTo>
                    <a:pt x="1178" y="1209"/>
                  </a:lnTo>
                  <a:lnTo>
                    <a:pt x="1315" y="1072"/>
                  </a:lnTo>
                  <a:lnTo>
                    <a:pt x="1464" y="944"/>
                  </a:lnTo>
                  <a:lnTo>
                    <a:pt x="1623" y="817"/>
                  </a:lnTo>
                  <a:lnTo>
                    <a:pt x="1782" y="701"/>
                  </a:lnTo>
                  <a:lnTo>
                    <a:pt x="1952" y="594"/>
                  </a:lnTo>
                  <a:lnTo>
                    <a:pt x="2121" y="499"/>
                  </a:lnTo>
                  <a:lnTo>
                    <a:pt x="2302" y="404"/>
                  </a:lnTo>
                  <a:lnTo>
                    <a:pt x="2492" y="319"/>
                  </a:lnTo>
                  <a:lnTo>
                    <a:pt x="2683" y="245"/>
                  </a:lnTo>
                  <a:lnTo>
                    <a:pt x="2885" y="181"/>
                  </a:lnTo>
                  <a:lnTo>
                    <a:pt x="3086" y="117"/>
                  </a:lnTo>
                  <a:lnTo>
                    <a:pt x="3086" y="117"/>
                  </a:lnTo>
                  <a:lnTo>
                    <a:pt x="3288" y="75"/>
                  </a:lnTo>
                  <a:lnTo>
                    <a:pt x="3489" y="43"/>
                  </a:lnTo>
                  <a:lnTo>
                    <a:pt x="3691" y="11"/>
                  </a:lnTo>
                  <a:lnTo>
                    <a:pt x="3903" y="1"/>
                  </a:lnTo>
                  <a:lnTo>
                    <a:pt x="4104" y="1"/>
                  </a:lnTo>
                  <a:lnTo>
                    <a:pt x="4306" y="1"/>
                  </a:lnTo>
                  <a:lnTo>
                    <a:pt x="4507" y="22"/>
                  </a:lnTo>
                  <a:lnTo>
                    <a:pt x="4698" y="43"/>
                  </a:lnTo>
                  <a:lnTo>
                    <a:pt x="4899" y="75"/>
                  </a:lnTo>
                  <a:lnTo>
                    <a:pt x="5090" y="128"/>
                  </a:lnTo>
                  <a:lnTo>
                    <a:pt x="5281" y="181"/>
                  </a:lnTo>
                  <a:lnTo>
                    <a:pt x="5461" y="245"/>
                  </a:lnTo>
                  <a:lnTo>
                    <a:pt x="5642" y="308"/>
                  </a:lnTo>
                  <a:lnTo>
                    <a:pt x="5822" y="393"/>
                  </a:lnTo>
                  <a:lnTo>
                    <a:pt x="6002" y="478"/>
                  </a:lnTo>
                  <a:lnTo>
                    <a:pt x="6172" y="573"/>
                  </a:lnTo>
                  <a:lnTo>
                    <a:pt x="6331" y="679"/>
                  </a:lnTo>
                  <a:lnTo>
                    <a:pt x="6501" y="796"/>
                  </a:lnTo>
                  <a:lnTo>
                    <a:pt x="6649" y="913"/>
                  </a:lnTo>
                  <a:lnTo>
                    <a:pt x="6797" y="1040"/>
                  </a:lnTo>
                  <a:lnTo>
                    <a:pt x="6946" y="1178"/>
                  </a:lnTo>
                  <a:lnTo>
                    <a:pt x="7084" y="1316"/>
                  </a:lnTo>
                  <a:lnTo>
                    <a:pt x="7211" y="1464"/>
                  </a:lnTo>
                  <a:lnTo>
                    <a:pt x="7338" y="1623"/>
                  </a:lnTo>
                  <a:lnTo>
                    <a:pt x="7444" y="1782"/>
                  </a:lnTo>
                  <a:lnTo>
                    <a:pt x="7561" y="1952"/>
                  </a:lnTo>
                  <a:lnTo>
                    <a:pt x="7656" y="2121"/>
                  </a:lnTo>
                  <a:lnTo>
                    <a:pt x="7752" y="2302"/>
                  </a:lnTo>
                  <a:lnTo>
                    <a:pt x="7837" y="2492"/>
                  </a:lnTo>
                  <a:lnTo>
                    <a:pt x="7911" y="2683"/>
                  </a:lnTo>
                  <a:lnTo>
                    <a:pt x="7974" y="2874"/>
                  </a:lnTo>
                  <a:lnTo>
                    <a:pt x="8027" y="307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5942975" y="3368825"/>
              <a:ext cx="203625" cy="170725"/>
            </a:xfrm>
            <a:custGeom>
              <a:rect b="b" l="l" r="r" t="t"/>
              <a:pathLst>
                <a:path extrusionOk="0" h="6829" w="8145">
                  <a:moveTo>
                    <a:pt x="8144" y="0"/>
                  </a:moveTo>
                  <a:lnTo>
                    <a:pt x="7773" y="22"/>
                  </a:lnTo>
                  <a:lnTo>
                    <a:pt x="7402" y="64"/>
                  </a:lnTo>
                  <a:lnTo>
                    <a:pt x="7031" y="117"/>
                  </a:lnTo>
                  <a:lnTo>
                    <a:pt x="6681" y="191"/>
                  </a:lnTo>
                  <a:lnTo>
                    <a:pt x="6321" y="276"/>
                  </a:lnTo>
                  <a:lnTo>
                    <a:pt x="5971" y="372"/>
                  </a:lnTo>
                  <a:lnTo>
                    <a:pt x="5631" y="488"/>
                  </a:lnTo>
                  <a:lnTo>
                    <a:pt x="5303" y="615"/>
                  </a:lnTo>
                  <a:lnTo>
                    <a:pt x="4974" y="753"/>
                  </a:lnTo>
                  <a:lnTo>
                    <a:pt x="4645" y="902"/>
                  </a:lnTo>
                  <a:lnTo>
                    <a:pt x="4338" y="1061"/>
                  </a:lnTo>
                  <a:lnTo>
                    <a:pt x="4030" y="1241"/>
                  </a:lnTo>
                  <a:lnTo>
                    <a:pt x="3733" y="1432"/>
                  </a:lnTo>
                  <a:lnTo>
                    <a:pt x="3436" y="1633"/>
                  </a:lnTo>
                  <a:lnTo>
                    <a:pt x="3161" y="1845"/>
                  </a:lnTo>
                  <a:lnTo>
                    <a:pt x="2885" y="2057"/>
                  </a:lnTo>
                  <a:lnTo>
                    <a:pt x="2620" y="2291"/>
                  </a:lnTo>
                  <a:lnTo>
                    <a:pt x="2366" y="2535"/>
                  </a:lnTo>
                  <a:lnTo>
                    <a:pt x="2122" y="2789"/>
                  </a:lnTo>
                  <a:lnTo>
                    <a:pt x="1888" y="3054"/>
                  </a:lnTo>
                  <a:lnTo>
                    <a:pt x="1666" y="3319"/>
                  </a:lnTo>
                  <a:lnTo>
                    <a:pt x="1454" y="3606"/>
                  </a:lnTo>
                  <a:lnTo>
                    <a:pt x="1252" y="3892"/>
                  </a:lnTo>
                  <a:lnTo>
                    <a:pt x="1061" y="4189"/>
                  </a:lnTo>
                  <a:lnTo>
                    <a:pt x="892" y="4496"/>
                  </a:lnTo>
                  <a:lnTo>
                    <a:pt x="722" y="4804"/>
                  </a:lnTo>
                  <a:lnTo>
                    <a:pt x="574" y="5132"/>
                  </a:lnTo>
                  <a:lnTo>
                    <a:pt x="733" y="4814"/>
                  </a:lnTo>
                  <a:lnTo>
                    <a:pt x="902" y="4507"/>
                  </a:lnTo>
                  <a:lnTo>
                    <a:pt x="1083" y="4199"/>
                  </a:lnTo>
                  <a:lnTo>
                    <a:pt x="1273" y="3913"/>
                  </a:lnTo>
                  <a:lnTo>
                    <a:pt x="1475" y="3627"/>
                  </a:lnTo>
                  <a:lnTo>
                    <a:pt x="1687" y="3340"/>
                  </a:lnTo>
                  <a:lnTo>
                    <a:pt x="1910" y="3075"/>
                  </a:lnTo>
                  <a:lnTo>
                    <a:pt x="2143" y="2810"/>
                  </a:lnTo>
                  <a:lnTo>
                    <a:pt x="2387" y="2566"/>
                  </a:lnTo>
                  <a:lnTo>
                    <a:pt x="2641" y="2323"/>
                  </a:lnTo>
                  <a:lnTo>
                    <a:pt x="2906" y="2089"/>
                  </a:lnTo>
                  <a:lnTo>
                    <a:pt x="3171" y="1877"/>
                  </a:lnTo>
                  <a:lnTo>
                    <a:pt x="3458" y="1665"/>
                  </a:lnTo>
                  <a:lnTo>
                    <a:pt x="3744" y="1464"/>
                  </a:lnTo>
                  <a:lnTo>
                    <a:pt x="4041" y="1283"/>
                  </a:lnTo>
                  <a:lnTo>
                    <a:pt x="4348" y="1103"/>
                  </a:lnTo>
                  <a:lnTo>
                    <a:pt x="4666" y="944"/>
                  </a:lnTo>
                  <a:lnTo>
                    <a:pt x="4985" y="796"/>
                  </a:lnTo>
                  <a:lnTo>
                    <a:pt x="5313" y="658"/>
                  </a:lnTo>
                  <a:lnTo>
                    <a:pt x="5642" y="531"/>
                  </a:lnTo>
                  <a:lnTo>
                    <a:pt x="5992" y="425"/>
                  </a:lnTo>
                  <a:lnTo>
                    <a:pt x="6331" y="318"/>
                  </a:lnTo>
                  <a:lnTo>
                    <a:pt x="6681" y="244"/>
                  </a:lnTo>
                  <a:lnTo>
                    <a:pt x="7042" y="170"/>
                  </a:lnTo>
                  <a:lnTo>
                    <a:pt x="7402" y="117"/>
                  </a:lnTo>
                  <a:lnTo>
                    <a:pt x="7773" y="75"/>
                  </a:lnTo>
                  <a:lnTo>
                    <a:pt x="8144" y="53"/>
                  </a:lnTo>
                  <a:lnTo>
                    <a:pt x="8144" y="0"/>
                  </a:lnTo>
                  <a:close/>
                  <a:moveTo>
                    <a:pt x="574" y="5132"/>
                  </a:moveTo>
                  <a:lnTo>
                    <a:pt x="425" y="5451"/>
                  </a:lnTo>
                  <a:lnTo>
                    <a:pt x="298" y="5790"/>
                  </a:lnTo>
                  <a:lnTo>
                    <a:pt x="192" y="6129"/>
                  </a:lnTo>
                  <a:lnTo>
                    <a:pt x="308" y="5790"/>
                  </a:lnTo>
                  <a:lnTo>
                    <a:pt x="436" y="5461"/>
                  </a:lnTo>
                  <a:lnTo>
                    <a:pt x="574" y="5132"/>
                  </a:lnTo>
                  <a:close/>
                  <a:moveTo>
                    <a:pt x="192" y="6129"/>
                  </a:moveTo>
                  <a:lnTo>
                    <a:pt x="86" y="6479"/>
                  </a:lnTo>
                  <a:lnTo>
                    <a:pt x="1" y="6829"/>
                  </a:lnTo>
                  <a:lnTo>
                    <a:pt x="96" y="6479"/>
                  </a:lnTo>
                  <a:lnTo>
                    <a:pt x="192" y="6129"/>
                  </a:lnTo>
                  <a:close/>
                </a:path>
              </a:pathLst>
            </a:custGeom>
            <a:solidFill>
              <a:srgbClr val="5897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5942975" y="3368825"/>
              <a:ext cx="203625" cy="170725"/>
            </a:xfrm>
            <a:custGeom>
              <a:rect b="b" l="l" r="r" t="t"/>
              <a:pathLst>
                <a:path extrusionOk="0" fill="none" h="6829" w="8145">
                  <a:moveTo>
                    <a:pt x="8144" y="0"/>
                  </a:moveTo>
                  <a:lnTo>
                    <a:pt x="8144" y="0"/>
                  </a:lnTo>
                  <a:lnTo>
                    <a:pt x="7773" y="22"/>
                  </a:lnTo>
                  <a:lnTo>
                    <a:pt x="7402" y="64"/>
                  </a:lnTo>
                  <a:lnTo>
                    <a:pt x="7031" y="117"/>
                  </a:lnTo>
                  <a:lnTo>
                    <a:pt x="6681" y="191"/>
                  </a:lnTo>
                  <a:lnTo>
                    <a:pt x="6321" y="276"/>
                  </a:lnTo>
                  <a:lnTo>
                    <a:pt x="5971" y="372"/>
                  </a:lnTo>
                  <a:lnTo>
                    <a:pt x="5631" y="488"/>
                  </a:lnTo>
                  <a:lnTo>
                    <a:pt x="5303" y="615"/>
                  </a:lnTo>
                  <a:lnTo>
                    <a:pt x="4974" y="753"/>
                  </a:lnTo>
                  <a:lnTo>
                    <a:pt x="4645" y="902"/>
                  </a:lnTo>
                  <a:lnTo>
                    <a:pt x="4338" y="1061"/>
                  </a:lnTo>
                  <a:lnTo>
                    <a:pt x="4030" y="1241"/>
                  </a:lnTo>
                  <a:lnTo>
                    <a:pt x="3733" y="1432"/>
                  </a:lnTo>
                  <a:lnTo>
                    <a:pt x="3436" y="1633"/>
                  </a:lnTo>
                  <a:lnTo>
                    <a:pt x="3161" y="1845"/>
                  </a:lnTo>
                  <a:lnTo>
                    <a:pt x="2885" y="2057"/>
                  </a:lnTo>
                  <a:lnTo>
                    <a:pt x="2620" y="2291"/>
                  </a:lnTo>
                  <a:lnTo>
                    <a:pt x="2366" y="2535"/>
                  </a:lnTo>
                  <a:lnTo>
                    <a:pt x="2122" y="2789"/>
                  </a:lnTo>
                  <a:lnTo>
                    <a:pt x="1888" y="3054"/>
                  </a:lnTo>
                  <a:lnTo>
                    <a:pt x="1666" y="3319"/>
                  </a:lnTo>
                  <a:lnTo>
                    <a:pt x="1454" y="3606"/>
                  </a:lnTo>
                  <a:lnTo>
                    <a:pt x="1252" y="3892"/>
                  </a:lnTo>
                  <a:lnTo>
                    <a:pt x="1061" y="4189"/>
                  </a:lnTo>
                  <a:lnTo>
                    <a:pt x="892" y="4496"/>
                  </a:lnTo>
                  <a:lnTo>
                    <a:pt x="722" y="4804"/>
                  </a:lnTo>
                  <a:lnTo>
                    <a:pt x="574" y="5132"/>
                  </a:lnTo>
                  <a:lnTo>
                    <a:pt x="425" y="5451"/>
                  </a:lnTo>
                  <a:lnTo>
                    <a:pt x="298" y="5790"/>
                  </a:lnTo>
                  <a:lnTo>
                    <a:pt x="192" y="6129"/>
                  </a:lnTo>
                  <a:lnTo>
                    <a:pt x="86" y="6479"/>
                  </a:lnTo>
                  <a:lnTo>
                    <a:pt x="1" y="6829"/>
                  </a:lnTo>
                  <a:lnTo>
                    <a:pt x="1" y="6829"/>
                  </a:lnTo>
                  <a:lnTo>
                    <a:pt x="96" y="6479"/>
                  </a:lnTo>
                  <a:lnTo>
                    <a:pt x="192" y="6129"/>
                  </a:lnTo>
                  <a:lnTo>
                    <a:pt x="308" y="5790"/>
                  </a:lnTo>
                  <a:lnTo>
                    <a:pt x="436" y="5461"/>
                  </a:lnTo>
                  <a:lnTo>
                    <a:pt x="574" y="5132"/>
                  </a:lnTo>
                  <a:lnTo>
                    <a:pt x="733" y="4814"/>
                  </a:lnTo>
                  <a:lnTo>
                    <a:pt x="902" y="4507"/>
                  </a:lnTo>
                  <a:lnTo>
                    <a:pt x="1083" y="4199"/>
                  </a:lnTo>
                  <a:lnTo>
                    <a:pt x="1273" y="3913"/>
                  </a:lnTo>
                  <a:lnTo>
                    <a:pt x="1475" y="3627"/>
                  </a:lnTo>
                  <a:lnTo>
                    <a:pt x="1687" y="3340"/>
                  </a:lnTo>
                  <a:lnTo>
                    <a:pt x="1910" y="3075"/>
                  </a:lnTo>
                  <a:lnTo>
                    <a:pt x="2143" y="2810"/>
                  </a:lnTo>
                  <a:lnTo>
                    <a:pt x="2387" y="2566"/>
                  </a:lnTo>
                  <a:lnTo>
                    <a:pt x="2641" y="2323"/>
                  </a:lnTo>
                  <a:lnTo>
                    <a:pt x="2906" y="2089"/>
                  </a:lnTo>
                  <a:lnTo>
                    <a:pt x="3171" y="1877"/>
                  </a:lnTo>
                  <a:lnTo>
                    <a:pt x="3458" y="1665"/>
                  </a:lnTo>
                  <a:lnTo>
                    <a:pt x="3744" y="1464"/>
                  </a:lnTo>
                  <a:lnTo>
                    <a:pt x="4041" y="1283"/>
                  </a:lnTo>
                  <a:lnTo>
                    <a:pt x="4348" y="1103"/>
                  </a:lnTo>
                  <a:lnTo>
                    <a:pt x="4666" y="944"/>
                  </a:lnTo>
                  <a:lnTo>
                    <a:pt x="4985" y="796"/>
                  </a:lnTo>
                  <a:lnTo>
                    <a:pt x="5313" y="658"/>
                  </a:lnTo>
                  <a:lnTo>
                    <a:pt x="5642" y="531"/>
                  </a:lnTo>
                  <a:lnTo>
                    <a:pt x="5992" y="425"/>
                  </a:lnTo>
                  <a:lnTo>
                    <a:pt x="6331" y="318"/>
                  </a:lnTo>
                  <a:lnTo>
                    <a:pt x="6681" y="244"/>
                  </a:lnTo>
                  <a:lnTo>
                    <a:pt x="7042" y="170"/>
                  </a:lnTo>
                  <a:lnTo>
                    <a:pt x="7402" y="117"/>
                  </a:lnTo>
                  <a:lnTo>
                    <a:pt x="7773" y="75"/>
                  </a:lnTo>
                  <a:lnTo>
                    <a:pt x="8144" y="53"/>
                  </a:lnTo>
                  <a:lnTo>
                    <a:pt x="814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5937950" y="3370150"/>
              <a:ext cx="214200" cy="435025"/>
            </a:xfrm>
            <a:custGeom>
              <a:rect b="b" l="l" r="r" t="t"/>
              <a:pathLst>
                <a:path extrusionOk="0" h="17401" w="8568">
                  <a:moveTo>
                    <a:pt x="8345" y="0"/>
                  </a:moveTo>
                  <a:lnTo>
                    <a:pt x="7974" y="22"/>
                  </a:lnTo>
                  <a:lnTo>
                    <a:pt x="7603" y="64"/>
                  </a:lnTo>
                  <a:lnTo>
                    <a:pt x="7243" y="117"/>
                  </a:lnTo>
                  <a:lnTo>
                    <a:pt x="6882" y="191"/>
                  </a:lnTo>
                  <a:lnTo>
                    <a:pt x="6532" y="265"/>
                  </a:lnTo>
                  <a:lnTo>
                    <a:pt x="6193" y="372"/>
                  </a:lnTo>
                  <a:lnTo>
                    <a:pt x="5843" y="478"/>
                  </a:lnTo>
                  <a:lnTo>
                    <a:pt x="5514" y="605"/>
                  </a:lnTo>
                  <a:lnTo>
                    <a:pt x="5186" y="743"/>
                  </a:lnTo>
                  <a:lnTo>
                    <a:pt x="4867" y="891"/>
                  </a:lnTo>
                  <a:lnTo>
                    <a:pt x="4549" y="1050"/>
                  </a:lnTo>
                  <a:lnTo>
                    <a:pt x="4242" y="1230"/>
                  </a:lnTo>
                  <a:lnTo>
                    <a:pt x="3945" y="1411"/>
                  </a:lnTo>
                  <a:lnTo>
                    <a:pt x="3659" y="1612"/>
                  </a:lnTo>
                  <a:lnTo>
                    <a:pt x="3372" y="1824"/>
                  </a:lnTo>
                  <a:lnTo>
                    <a:pt x="3107" y="2036"/>
                  </a:lnTo>
                  <a:lnTo>
                    <a:pt x="2842" y="2270"/>
                  </a:lnTo>
                  <a:lnTo>
                    <a:pt x="2588" y="2513"/>
                  </a:lnTo>
                  <a:lnTo>
                    <a:pt x="2344" y="2757"/>
                  </a:lnTo>
                  <a:lnTo>
                    <a:pt x="2111" y="3022"/>
                  </a:lnTo>
                  <a:lnTo>
                    <a:pt x="1888" y="3287"/>
                  </a:lnTo>
                  <a:lnTo>
                    <a:pt x="1676" y="3574"/>
                  </a:lnTo>
                  <a:lnTo>
                    <a:pt x="1474" y="3860"/>
                  </a:lnTo>
                  <a:lnTo>
                    <a:pt x="1284" y="4146"/>
                  </a:lnTo>
                  <a:lnTo>
                    <a:pt x="1103" y="4454"/>
                  </a:lnTo>
                  <a:lnTo>
                    <a:pt x="934" y="4761"/>
                  </a:lnTo>
                  <a:lnTo>
                    <a:pt x="775" y="5079"/>
                  </a:lnTo>
                  <a:lnTo>
                    <a:pt x="637" y="5408"/>
                  </a:lnTo>
                  <a:lnTo>
                    <a:pt x="509" y="5737"/>
                  </a:lnTo>
                  <a:lnTo>
                    <a:pt x="393" y="6076"/>
                  </a:lnTo>
                  <a:lnTo>
                    <a:pt x="297" y="6426"/>
                  </a:lnTo>
                  <a:lnTo>
                    <a:pt x="202" y="6776"/>
                  </a:lnTo>
                  <a:lnTo>
                    <a:pt x="160" y="7020"/>
                  </a:lnTo>
                  <a:lnTo>
                    <a:pt x="107" y="7264"/>
                  </a:lnTo>
                  <a:lnTo>
                    <a:pt x="75" y="7508"/>
                  </a:lnTo>
                  <a:lnTo>
                    <a:pt x="43" y="7762"/>
                  </a:lnTo>
                  <a:lnTo>
                    <a:pt x="22" y="8017"/>
                  </a:lnTo>
                  <a:lnTo>
                    <a:pt x="11" y="8271"/>
                  </a:lnTo>
                  <a:lnTo>
                    <a:pt x="0" y="8525"/>
                  </a:lnTo>
                  <a:lnTo>
                    <a:pt x="0" y="8780"/>
                  </a:lnTo>
                  <a:lnTo>
                    <a:pt x="11" y="9204"/>
                  </a:lnTo>
                  <a:lnTo>
                    <a:pt x="54" y="9607"/>
                  </a:lnTo>
                  <a:lnTo>
                    <a:pt x="107" y="10021"/>
                  </a:lnTo>
                  <a:lnTo>
                    <a:pt x="170" y="10413"/>
                  </a:lnTo>
                  <a:lnTo>
                    <a:pt x="266" y="10805"/>
                  </a:lnTo>
                  <a:lnTo>
                    <a:pt x="372" y="11198"/>
                  </a:lnTo>
                  <a:lnTo>
                    <a:pt x="488" y="11569"/>
                  </a:lnTo>
                  <a:lnTo>
                    <a:pt x="637" y="11940"/>
                  </a:lnTo>
                  <a:lnTo>
                    <a:pt x="859" y="11866"/>
                  </a:lnTo>
                  <a:lnTo>
                    <a:pt x="1103" y="11791"/>
                  </a:lnTo>
                  <a:lnTo>
                    <a:pt x="1347" y="11738"/>
                  </a:lnTo>
                  <a:lnTo>
                    <a:pt x="1602" y="11707"/>
                  </a:lnTo>
                  <a:lnTo>
                    <a:pt x="1845" y="11675"/>
                  </a:lnTo>
                  <a:lnTo>
                    <a:pt x="2270" y="11675"/>
                  </a:lnTo>
                  <a:lnTo>
                    <a:pt x="2439" y="11685"/>
                  </a:lnTo>
                  <a:lnTo>
                    <a:pt x="2609" y="11707"/>
                  </a:lnTo>
                  <a:lnTo>
                    <a:pt x="2768" y="11728"/>
                  </a:lnTo>
                  <a:lnTo>
                    <a:pt x="2938" y="11760"/>
                  </a:lnTo>
                  <a:lnTo>
                    <a:pt x="3097" y="11802"/>
                  </a:lnTo>
                  <a:lnTo>
                    <a:pt x="3256" y="11844"/>
                  </a:lnTo>
                  <a:lnTo>
                    <a:pt x="3415" y="11897"/>
                  </a:lnTo>
                  <a:lnTo>
                    <a:pt x="3574" y="11950"/>
                  </a:lnTo>
                  <a:lnTo>
                    <a:pt x="3733" y="12014"/>
                  </a:lnTo>
                  <a:lnTo>
                    <a:pt x="3881" y="12078"/>
                  </a:lnTo>
                  <a:lnTo>
                    <a:pt x="4030" y="12162"/>
                  </a:lnTo>
                  <a:lnTo>
                    <a:pt x="4168" y="12237"/>
                  </a:lnTo>
                  <a:lnTo>
                    <a:pt x="4316" y="12332"/>
                  </a:lnTo>
                  <a:lnTo>
                    <a:pt x="4454" y="12417"/>
                  </a:lnTo>
                  <a:lnTo>
                    <a:pt x="4581" y="12523"/>
                  </a:lnTo>
                  <a:lnTo>
                    <a:pt x="4708" y="12618"/>
                  </a:lnTo>
                  <a:lnTo>
                    <a:pt x="4836" y="12735"/>
                  </a:lnTo>
                  <a:lnTo>
                    <a:pt x="4963" y="12841"/>
                  </a:lnTo>
                  <a:lnTo>
                    <a:pt x="5080" y="12968"/>
                  </a:lnTo>
                  <a:lnTo>
                    <a:pt x="5186" y="13085"/>
                  </a:lnTo>
                  <a:lnTo>
                    <a:pt x="5292" y="13223"/>
                  </a:lnTo>
                  <a:lnTo>
                    <a:pt x="5398" y="13350"/>
                  </a:lnTo>
                  <a:lnTo>
                    <a:pt x="5493" y="13488"/>
                  </a:lnTo>
                  <a:lnTo>
                    <a:pt x="5578" y="13636"/>
                  </a:lnTo>
                  <a:lnTo>
                    <a:pt x="5663" y="13785"/>
                  </a:lnTo>
                  <a:lnTo>
                    <a:pt x="5748" y="13933"/>
                  </a:lnTo>
                  <a:lnTo>
                    <a:pt x="5822" y="14092"/>
                  </a:lnTo>
                  <a:lnTo>
                    <a:pt x="5885" y="14251"/>
                  </a:lnTo>
                  <a:lnTo>
                    <a:pt x="5949" y="14410"/>
                  </a:lnTo>
                  <a:lnTo>
                    <a:pt x="6002" y="14580"/>
                  </a:lnTo>
                  <a:lnTo>
                    <a:pt x="6044" y="14750"/>
                  </a:lnTo>
                  <a:lnTo>
                    <a:pt x="6108" y="15036"/>
                  </a:lnTo>
                  <a:lnTo>
                    <a:pt x="6150" y="15322"/>
                  </a:lnTo>
                  <a:lnTo>
                    <a:pt x="6172" y="15598"/>
                  </a:lnTo>
                  <a:lnTo>
                    <a:pt x="6172" y="15884"/>
                  </a:lnTo>
                  <a:lnTo>
                    <a:pt x="6150" y="16160"/>
                  </a:lnTo>
                  <a:lnTo>
                    <a:pt x="6119" y="16436"/>
                  </a:lnTo>
                  <a:lnTo>
                    <a:pt x="6055" y="16701"/>
                  </a:lnTo>
                  <a:lnTo>
                    <a:pt x="5991" y="16966"/>
                  </a:lnTo>
                  <a:lnTo>
                    <a:pt x="6299" y="17061"/>
                  </a:lnTo>
                  <a:lnTo>
                    <a:pt x="6606" y="17146"/>
                  </a:lnTo>
                  <a:lnTo>
                    <a:pt x="6924" y="17210"/>
                  </a:lnTo>
                  <a:lnTo>
                    <a:pt x="7243" y="17273"/>
                  </a:lnTo>
                  <a:lnTo>
                    <a:pt x="7571" y="17326"/>
                  </a:lnTo>
                  <a:lnTo>
                    <a:pt x="7900" y="17358"/>
                  </a:lnTo>
                  <a:lnTo>
                    <a:pt x="8229" y="17390"/>
                  </a:lnTo>
                  <a:lnTo>
                    <a:pt x="8568" y="17401"/>
                  </a:lnTo>
                  <a:lnTo>
                    <a:pt x="83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5937950" y="3370150"/>
              <a:ext cx="214200" cy="435025"/>
            </a:xfrm>
            <a:custGeom>
              <a:rect b="b" l="l" r="r" t="t"/>
              <a:pathLst>
                <a:path extrusionOk="0" fill="none" h="17401" w="8568">
                  <a:moveTo>
                    <a:pt x="8345" y="0"/>
                  </a:moveTo>
                  <a:lnTo>
                    <a:pt x="8345" y="0"/>
                  </a:lnTo>
                  <a:lnTo>
                    <a:pt x="7974" y="22"/>
                  </a:lnTo>
                  <a:lnTo>
                    <a:pt x="7603" y="64"/>
                  </a:lnTo>
                  <a:lnTo>
                    <a:pt x="7243" y="117"/>
                  </a:lnTo>
                  <a:lnTo>
                    <a:pt x="6882" y="191"/>
                  </a:lnTo>
                  <a:lnTo>
                    <a:pt x="6532" y="265"/>
                  </a:lnTo>
                  <a:lnTo>
                    <a:pt x="6193" y="372"/>
                  </a:lnTo>
                  <a:lnTo>
                    <a:pt x="5843" y="478"/>
                  </a:lnTo>
                  <a:lnTo>
                    <a:pt x="5514" y="605"/>
                  </a:lnTo>
                  <a:lnTo>
                    <a:pt x="5186" y="743"/>
                  </a:lnTo>
                  <a:lnTo>
                    <a:pt x="4867" y="891"/>
                  </a:lnTo>
                  <a:lnTo>
                    <a:pt x="4549" y="1050"/>
                  </a:lnTo>
                  <a:lnTo>
                    <a:pt x="4242" y="1230"/>
                  </a:lnTo>
                  <a:lnTo>
                    <a:pt x="3945" y="1411"/>
                  </a:lnTo>
                  <a:lnTo>
                    <a:pt x="3659" y="1612"/>
                  </a:lnTo>
                  <a:lnTo>
                    <a:pt x="3372" y="1824"/>
                  </a:lnTo>
                  <a:lnTo>
                    <a:pt x="3107" y="2036"/>
                  </a:lnTo>
                  <a:lnTo>
                    <a:pt x="2842" y="2270"/>
                  </a:lnTo>
                  <a:lnTo>
                    <a:pt x="2588" y="2513"/>
                  </a:lnTo>
                  <a:lnTo>
                    <a:pt x="2344" y="2757"/>
                  </a:lnTo>
                  <a:lnTo>
                    <a:pt x="2111" y="3022"/>
                  </a:lnTo>
                  <a:lnTo>
                    <a:pt x="1888" y="3287"/>
                  </a:lnTo>
                  <a:lnTo>
                    <a:pt x="1676" y="3574"/>
                  </a:lnTo>
                  <a:lnTo>
                    <a:pt x="1474" y="3860"/>
                  </a:lnTo>
                  <a:lnTo>
                    <a:pt x="1284" y="4146"/>
                  </a:lnTo>
                  <a:lnTo>
                    <a:pt x="1103" y="4454"/>
                  </a:lnTo>
                  <a:lnTo>
                    <a:pt x="934" y="4761"/>
                  </a:lnTo>
                  <a:lnTo>
                    <a:pt x="775" y="5079"/>
                  </a:lnTo>
                  <a:lnTo>
                    <a:pt x="637" y="5408"/>
                  </a:lnTo>
                  <a:lnTo>
                    <a:pt x="509" y="5737"/>
                  </a:lnTo>
                  <a:lnTo>
                    <a:pt x="393" y="6076"/>
                  </a:lnTo>
                  <a:lnTo>
                    <a:pt x="297" y="6426"/>
                  </a:lnTo>
                  <a:lnTo>
                    <a:pt x="202" y="6776"/>
                  </a:lnTo>
                  <a:lnTo>
                    <a:pt x="202" y="6776"/>
                  </a:lnTo>
                  <a:lnTo>
                    <a:pt x="160" y="7020"/>
                  </a:lnTo>
                  <a:lnTo>
                    <a:pt x="107" y="7264"/>
                  </a:lnTo>
                  <a:lnTo>
                    <a:pt x="75" y="7508"/>
                  </a:lnTo>
                  <a:lnTo>
                    <a:pt x="43" y="7762"/>
                  </a:lnTo>
                  <a:lnTo>
                    <a:pt x="22" y="8017"/>
                  </a:lnTo>
                  <a:lnTo>
                    <a:pt x="11" y="8271"/>
                  </a:lnTo>
                  <a:lnTo>
                    <a:pt x="0" y="8525"/>
                  </a:lnTo>
                  <a:lnTo>
                    <a:pt x="0" y="8780"/>
                  </a:lnTo>
                  <a:lnTo>
                    <a:pt x="0" y="8780"/>
                  </a:lnTo>
                  <a:lnTo>
                    <a:pt x="11" y="9204"/>
                  </a:lnTo>
                  <a:lnTo>
                    <a:pt x="54" y="9607"/>
                  </a:lnTo>
                  <a:lnTo>
                    <a:pt x="107" y="10021"/>
                  </a:lnTo>
                  <a:lnTo>
                    <a:pt x="170" y="10413"/>
                  </a:lnTo>
                  <a:lnTo>
                    <a:pt x="266" y="10805"/>
                  </a:lnTo>
                  <a:lnTo>
                    <a:pt x="372" y="11198"/>
                  </a:lnTo>
                  <a:lnTo>
                    <a:pt x="488" y="11569"/>
                  </a:lnTo>
                  <a:lnTo>
                    <a:pt x="637" y="11940"/>
                  </a:lnTo>
                  <a:lnTo>
                    <a:pt x="637" y="11940"/>
                  </a:lnTo>
                  <a:lnTo>
                    <a:pt x="859" y="11866"/>
                  </a:lnTo>
                  <a:lnTo>
                    <a:pt x="1103" y="11791"/>
                  </a:lnTo>
                  <a:lnTo>
                    <a:pt x="1103" y="11791"/>
                  </a:lnTo>
                  <a:lnTo>
                    <a:pt x="1347" y="11738"/>
                  </a:lnTo>
                  <a:lnTo>
                    <a:pt x="1602" y="11707"/>
                  </a:lnTo>
                  <a:lnTo>
                    <a:pt x="1845" y="11675"/>
                  </a:lnTo>
                  <a:lnTo>
                    <a:pt x="2100" y="11675"/>
                  </a:lnTo>
                  <a:lnTo>
                    <a:pt x="2100" y="11675"/>
                  </a:lnTo>
                  <a:lnTo>
                    <a:pt x="2270" y="11675"/>
                  </a:lnTo>
                  <a:lnTo>
                    <a:pt x="2439" y="11685"/>
                  </a:lnTo>
                  <a:lnTo>
                    <a:pt x="2609" y="11707"/>
                  </a:lnTo>
                  <a:lnTo>
                    <a:pt x="2768" y="11728"/>
                  </a:lnTo>
                  <a:lnTo>
                    <a:pt x="2938" y="11760"/>
                  </a:lnTo>
                  <a:lnTo>
                    <a:pt x="3097" y="11802"/>
                  </a:lnTo>
                  <a:lnTo>
                    <a:pt x="3256" y="11844"/>
                  </a:lnTo>
                  <a:lnTo>
                    <a:pt x="3415" y="11897"/>
                  </a:lnTo>
                  <a:lnTo>
                    <a:pt x="3574" y="11950"/>
                  </a:lnTo>
                  <a:lnTo>
                    <a:pt x="3733" y="12014"/>
                  </a:lnTo>
                  <a:lnTo>
                    <a:pt x="3881" y="12078"/>
                  </a:lnTo>
                  <a:lnTo>
                    <a:pt x="4030" y="12162"/>
                  </a:lnTo>
                  <a:lnTo>
                    <a:pt x="4168" y="12237"/>
                  </a:lnTo>
                  <a:lnTo>
                    <a:pt x="4316" y="12332"/>
                  </a:lnTo>
                  <a:lnTo>
                    <a:pt x="4454" y="12417"/>
                  </a:lnTo>
                  <a:lnTo>
                    <a:pt x="4581" y="12523"/>
                  </a:lnTo>
                  <a:lnTo>
                    <a:pt x="4708" y="12618"/>
                  </a:lnTo>
                  <a:lnTo>
                    <a:pt x="4836" y="12735"/>
                  </a:lnTo>
                  <a:lnTo>
                    <a:pt x="4963" y="12841"/>
                  </a:lnTo>
                  <a:lnTo>
                    <a:pt x="5080" y="12968"/>
                  </a:lnTo>
                  <a:lnTo>
                    <a:pt x="5186" y="13085"/>
                  </a:lnTo>
                  <a:lnTo>
                    <a:pt x="5292" y="13223"/>
                  </a:lnTo>
                  <a:lnTo>
                    <a:pt x="5398" y="13350"/>
                  </a:lnTo>
                  <a:lnTo>
                    <a:pt x="5493" y="13488"/>
                  </a:lnTo>
                  <a:lnTo>
                    <a:pt x="5578" y="13636"/>
                  </a:lnTo>
                  <a:lnTo>
                    <a:pt x="5663" y="13785"/>
                  </a:lnTo>
                  <a:lnTo>
                    <a:pt x="5748" y="13933"/>
                  </a:lnTo>
                  <a:lnTo>
                    <a:pt x="5822" y="14092"/>
                  </a:lnTo>
                  <a:lnTo>
                    <a:pt x="5885" y="14251"/>
                  </a:lnTo>
                  <a:lnTo>
                    <a:pt x="5949" y="14410"/>
                  </a:lnTo>
                  <a:lnTo>
                    <a:pt x="6002" y="14580"/>
                  </a:lnTo>
                  <a:lnTo>
                    <a:pt x="6044" y="14750"/>
                  </a:lnTo>
                  <a:lnTo>
                    <a:pt x="6044" y="14750"/>
                  </a:lnTo>
                  <a:lnTo>
                    <a:pt x="6108" y="15036"/>
                  </a:lnTo>
                  <a:lnTo>
                    <a:pt x="6150" y="15322"/>
                  </a:lnTo>
                  <a:lnTo>
                    <a:pt x="6172" y="15598"/>
                  </a:lnTo>
                  <a:lnTo>
                    <a:pt x="6172" y="15884"/>
                  </a:lnTo>
                  <a:lnTo>
                    <a:pt x="6150" y="16160"/>
                  </a:lnTo>
                  <a:lnTo>
                    <a:pt x="6119" y="16436"/>
                  </a:lnTo>
                  <a:lnTo>
                    <a:pt x="6055" y="16701"/>
                  </a:lnTo>
                  <a:lnTo>
                    <a:pt x="5991" y="16966"/>
                  </a:lnTo>
                  <a:lnTo>
                    <a:pt x="5991" y="16966"/>
                  </a:lnTo>
                  <a:lnTo>
                    <a:pt x="6299" y="17061"/>
                  </a:lnTo>
                  <a:lnTo>
                    <a:pt x="6606" y="17146"/>
                  </a:lnTo>
                  <a:lnTo>
                    <a:pt x="6924" y="17210"/>
                  </a:lnTo>
                  <a:lnTo>
                    <a:pt x="7243" y="17273"/>
                  </a:lnTo>
                  <a:lnTo>
                    <a:pt x="7571" y="17326"/>
                  </a:lnTo>
                  <a:lnTo>
                    <a:pt x="7900" y="17358"/>
                  </a:lnTo>
                  <a:lnTo>
                    <a:pt x="8229" y="17390"/>
                  </a:lnTo>
                  <a:lnTo>
                    <a:pt x="8568" y="17401"/>
                  </a:lnTo>
                  <a:lnTo>
                    <a:pt x="834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5953850" y="3662000"/>
              <a:ext cx="138400" cy="132300"/>
            </a:xfrm>
            <a:custGeom>
              <a:rect b="b" l="l" r="r" t="t"/>
              <a:pathLst>
                <a:path extrusionOk="0" h="5292" w="5536">
                  <a:moveTo>
                    <a:pt x="1209" y="1"/>
                  </a:moveTo>
                  <a:lnTo>
                    <a:pt x="966" y="33"/>
                  </a:lnTo>
                  <a:lnTo>
                    <a:pt x="711" y="64"/>
                  </a:lnTo>
                  <a:lnTo>
                    <a:pt x="467" y="117"/>
                  </a:lnTo>
                  <a:lnTo>
                    <a:pt x="223" y="192"/>
                  </a:lnTo>
                  <a:lnTo>
                    <a:pt x="1" y="266"/>
                  </a:lnTo>
                  <a:lnTo>
                    <a:pt x="86" y="488"/>
                  </a:lnTo>
                  <a:lnTo>
                    <a:pt x="192" y="711"/>
                  </a:lnTo>
                  <a:lnTo>
                    <a:pt x="287" y="923"/>
                  </a:lnTo>
                  <a:lnTo>
                    <a:pt x="404" y="1135"/>
                  </a:lnTo>
                  <a:lnTo>
                    <a:pt x="520" y="1337"/>
                  </a:lnTo>
                  <a:lnTo>
                    <a:pt x="637" y="1538"/>
                  </a:lnTo>
                  <a:lnTo>
                    <a:pt x="764" y="1740"/>
                  </a:lnTo>
                  <a:lnTo>
                    <a:pt x="891" y="1941"/>
                  </a:lnTo>
                  <a:lnTo>
                    <a:pt x="1029" y="2132"/>
                  </a:lnTo>
                  <a:lnTo>
                    <a:pt x="1167" y="2323"/>
                  </a:lnTo>
                  <a:lnTo>
                    <a:pt x="1475" y="2683"/>
                  </a:lnTo>
                  <a:lnTo>
                    <a:pt x="1782" y="3033"/>
                  </a:lnTo>
                  <a:lnTo>
                    <a:pt x="2121" y="3362"/>
                  </a:lnTo>
                  <a:lnTo>
                    <a:pt x="2471" y="3680"/>
                  </a:lnTo>
                  <a:lnTo>
                    <a:pt x="2842" y="3966"/>
                  </a:lnTo>
                  <a:lnTo>
                    <a:pt x="3224" y="4242"/>
                  </a:lnTo>
                  <a:lnTo>
                    <a:pt x="3426" y="4369"/>
                  </a:lnTo>
                  <a:lnTo>
                    <a:pt x="3627" y="4497"/>
                  </a:lnTo>
                  <a:lnTo>
                    <a:pt x="3829" y="4613"/>
                  </a:lnTo>
                  <a:lnTo>
                    <a:pt x="4041" y="4730"/>
                  </a:lnTo>
                  <a:lnTo>
                    <a:pt x="4242" y="4836"/>
                  </a:lnTo>
                  <a:lnTo>
                    <a:pt x="4465" y="4942"/>
                  </a:lnTo>
                  <a:lnTo>
                    <a:pt x="4677" y="5037"/>
                  </a:lnTo>
                  <a:lnTo>
                    <a:pt x="4899" y="5122"/>
                  </a:lnTo>
                  <a:lnTo>
                    <a:pt x="5122" y="5207"/>
                  </a:lnTo>
                  <a:lnTo>
                    <a:pt x="5355" y="5292"/>
                  </a:lnTo>
                  <a:lnTo>
                    <a:pt x="5419" y="5027"/>
                  </a:lnTo>
                  <a:lnTo>
                    <a:pt x="5483" y="4762"/>
                  </a:lnTo>
                  <a:lnTo>
                    <a:pt x="5514" y="4486"/>
                  </a:lnTo>
                  <a:lnTo>
                    <a:pt x="5536" y="4210"/>
                  </a:lnTo>
                  <a:lnTo>
                    <a:pt x="5536" y="3924"/>
                  </a:lnTo>
                  <a:lnTo>
                    <a:pt x="5514" y="3648"/>
                  </a:lnTo>
                  <a:lnTo>
                    <a:pt x="5472" y="3362"/>
                  </a:lnTo>
                  <a:lnTo>
                    <a:pt x="5408" y="3076"/>
                  </a:lnTo>
                  <a:lnTo>
                    <a:pt x="5366" y="2906"/>
                  </a:lnTo>
                  <a:lnTo>
                    <a:pt x="5313" y="2736"/>
                  </a:lnTo>
                  <a:lnTo>
                    <a:pt x="5249" y="2577"/>
                  </a:lnTo>
                  <a:lnTo>
                    <a:pt x="5186" y="2418"/>
                  </a:lnTo>
                  <a:lnTo>
                    <a:pt x="5112" y="2259"/>
                  </a:lnTo>
                  <a:lnTo>
                    <a:pt x="5027" y="2111"/>
                  </a:lnTo>
                  <a:lnTo>
                    <a:pt x="4942" y="1962"/>
                  </a:lnTo>
                  <a:lnTo>
                    <a:pt x="4857" y="1814"/>
                  </a:lnTo>
                  <a:lnTo>
                    <a:pt x="4762" y="1676"/>
                  </a:lnTo>
                  <a:lnTo>
                    <a:pt x="4656" y="1549"/>
                  </a:lnTo>
                  <a:lnTo>
                    <a:pt x="4550" y="1411"/>
                  </a:lnTo>
                  <a:lnTo>
                    <a:pt x="4444" y="1294"/>
                  </a:lnTo>
                  <a:lnTo>
                    <a:pt x="4327" y="1167"/>
                  </a:lnTo>
                  <a:lnTo>
                    <a:pt x="4200" y="1061"/>
                  </a:lnTo>
                  <a:lnTo>
                    <a:pt x="4072" y="944"/>
                  </a:lnTo>
                  <a:lnTo>
                    <a:pt x="3945" y="849"/>
                  </a:lnTo>
                  <a:lnTo>
                    <a:pt x="3818" y="743"/>
                  </a:lnTo>
                  <a:lnTo>
                    <a:pt x="3680" y="658"/>
                  </a:lnTo>
                  <a:lnTo>
                    <a:pt x="3532" y="563"/>
                  </a:lnTo>
                  <a:lnTo>
                    <a:pt x="3394" y="488"/>
                  </a:lnTo>
                  <a:lnTo>
                    <a:pt x="3245" y="404"/>
                  </a:lnTo>
                  <a:lnTo>
                    <a:pt x="3097" y="340"/>
                  </a:lnTo>
                  <a:lnTo>
                    <a:pt x="2938" y="276"/>
                  </a:lnTo>
                  <a:lnTo>
                    <a:pt x="2779" y="223"/>
                  </a:lnTo>
                  <a:lnTo>
                    <a:pt x="2620" y="170"/>
                  </a:lnTo>
                  <a:lnTo>
                    <a:pt x="2461" y="128"/>
                  </a:lnTo>
                  <a:lnTo>
                    <a:pt x="2302" y="86"/>
                  </a:lnTo>
                  <a:lnTo>
                    <a:pt x="2132" y="54"/>
                  </a:lnTo>
                  <a:lnTo>
                    <a:pt x="1973" y="33"/>
                  </a:lnTo>
                  <a:lnTo>
                    <a:pt x="1803" y="11"/>
                  </a:lnTo>
                  <a:lnTo>
                    <a:pt x="16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5953850" y="3662000"/>
              <a:ext cx="138400" cy="132300"/>
            </a:xfrm>
            <a:custGeom>
              <a:rect b="b" l="l" r="r" t="t"/>
              <a:pathLst>
                <a:path extrusionOk="0" fill="none" h="5292" w="5536">
                  <a:moveTo>
                    <a:pt x="1464" y="1"/>
                  </a:moveTo>
                  <a:lnTo>
                    <a:pt x="1464" y="1"/>
                  </a:lnTo>
                  <a:lnTo>
                    <a:pt x="1209" y="1"/>
                  </a:lnTo>
                  <a:lnTo>
                    <a:pt x="966" y="33"/>
                  </a:lnTo>
                  <a:lnTo>
                    <a:pt x="711" y="64"/>
                  </a:lnTo>
                  <a:lnTo>
                    <a:pt x="467" y="117"/>
                  </a:lnTo>
                  <a:lnTo>
                    <a:pt x="467" y="117"/>
                  </a:lnTo>
                  <a:lnTo>
                    <a:pt x="223" y="192"/>
                  </a:lnTo>
                  <a:lnTo>
                    <a:pt x="1" y="266"/>
                  </a:lnTo>
                  <a:lnTo>
                    <a:pt x="1" y="266"/>
                  </a:lnTo>
                  <a:lnTo>
                    <a:pt x="86" y="488"/>
                  </a:lnTo>
                  <a:lnTo>
                    <a:pt x="192" y="711"/>
                  </a:lnTo>
                  <a:lnTo>
                    <a:pt x="287" y="923"/>
                  </a:lnTo>
                  <a:lnTo>
                    <a:pt x="404" y="1135"/>
                  </a:lnTo>
                  <a:lnTo>
                    <a:pt x="520" y="1337"/>
                  </a:lnTo>
                  <a:lnTo>
                    <a:pt x="637" y="1538"/>
                  </a:lnTo>
                  <a:lnTo>
                    <a:pt x="764" y="1740"/>
                  </a:lnTo>
                  <a:lnTo>
                    <a:pt x="891" y="1941"/>
                  </a:lnTo>
                  <a:lnTo>
                    <a:pt x="1029" y="2132"/>
                  </a:lnTo>
                  <a:lnTo>
                    <a:pt x="1167" y="2323"/>
                  </a:lnTo>
                  <a:lnTo>
                    <a:pt x="1475" y="2683"/>
                  </a:lnTo>
                  <a:lnTo>
                    <a:pt x="1782" y="3033"/>
                  </a:lnTo>
                  <a:lnTo>
                    <a:pt x="2121" y="3362"/>
                  </a:lnTo>
                  <a:lnTo>
                    <a:pt x="2471" y="3680"/>
                  </a:lnTo>
                  <a:lnTo>
                    <a:pt x="2842" y="3966"/>
                  </a:lnTo>
                  <a:lnTo>
                    <a:pt x="3224" y="4242"/>
                  </a:lnTo>
                  <a:lnTo>
                    <a:pt x="3426" y="4369"/>
                  </a:lnTo>
                  <a:lnTo>
                    <a:pt x="3627" y="4497"/>
                  </a:lnTo>
                  <a:lnTo>
                    <a:pt x="3829" y="4613"/>
                  </a:lnTo>
                  <a:lnTo>
                    <a:pt x="4041" y="4730"/>
                  </a:lnTo>
                  <a:lnTo>
                    <a:pt x="4242" y="4836"/>
                  </a:lnTo>
                  <a:lnTo>
                    <a:pt x="4465" y="4942"/>
                  </a:lnTo>
                  <a:lnTo>
                    <a:pt x="4677" y="5037"/>
                  </a:lnTo>
                  <a:lnTo>
                    <a:pt x="4899" y="5122"/>
                  </a:lnTo>
                  <a:lnTo>
                    <a:pt x="5122" y="5207"/>
                  </a:lnTo>
                  <a:lnTo>
                    <a:pt x="5355" y="5292"/>
                  </a:lnTo>
                  <a:lnTo>
                    <a:pt x="5355" y="5292"/>
                  </a:lnTo>
                  <a:lnTo>
                    <a:pt x="5419" y="5027"/>
                  </a:lnTo>
                  <a:lnTo>
                    <a:pt x="5483" y="4762"/>
                  </a:lnTo>
                  <a:lnTo>
                    <a:pt x="5514" y="4486"/>
                  </a:lnTo>
                  <a:lnTo>
                    <a:pt x="5536" y="4210"/>
                  </a:lnTo>
                  <a:lnTo>
                    <a:pt x="5536" y="3924"/>
                  </a:lnTo>
                  <a:lnTo>
                    <a:pt x="5514" y="3648"/>
                  </a:lnTo>
                  <a:lnTo>
                    <a:pt x="5472" y="3362"/>
                  </a:lnTo>
                  <a:lnTo>
                    <a:pt x="5408" y="3076"/>
                  </a:lnTo>
                  <a:lnTo>
                    <a:pt x="5408" y="3076"/>
                  </a:lnTo>
                  <a:lnTo>
                    <a:pt x="5366" y="2906"/>
                  </a:lnTo>
                  <a:lnTo>
                    <a:pt x="5313" y="2736"/>
                  </a:lnTo>
                  <a:lnTo>
                    <a:pt x="5249" y="2577"/>
                  </a:lnTo>
                  <a:lnTo>
                    <a:pt x="5186" y="2418"/>
                  </a:lnTo>
                  <a:lnTo>
                    <a:pt x="5112" y="2259"/>
                  </a:lnTo>
                  <a:lnTo>
                    <a:pt x="5027" y="2111"/>
                  </a:lnTo>
                  <a:lnTo>
                    <a:pt x="4942" y="1962"/>
                  </a:lnTo>
                  <a:lnTo>
                    <a:pt x="4857" y="1814"/>
                  </a:lnTo>
                  <a:lnTo>
                    <a:pt x="4762" y="1676"/>
                  </a:lnTo>
                  <a:lnTo>
                    <a:pt x="4656" y="1549"/>
                  </a:lnTo>
                  <a:lnTo>
                    <a:pt x="4550" y="1411"/>
                  </a:lnTo>
                  <a:lnTo>
                    <a:pt x="4444" y="1294"/>
                  </a:lnTo>
                  <a:lnTo>
                    <a:pt x="4327" y="1167"/>
                  </a:lnTo>
                  <a:lnTo>
                    <a:pt x="4200" y="1061"/>
                  </a:lnTo>
                  <a:lnTo>
                    <a:pt x="4072" y="944"/>
                  </a:lnTo>
                  <a:lnTo>
                    <a:pt x="3945" y="849"/>
                  </a:lnTo>
                  <a:lnTo>
                    <a:pt x="3818" y="743"/>
                  </a:lnTo>
                  <a:lnTo>
                    <a:pt x="3680" y="658"/>
                  </a:lnTo>
                  <a:lnTo>
                    <a:pt x="3532" y="563"/>
                  </a:lnTo>
                  <a:lnTo>
                    <a:pt x="3394" y="488"/>
                  </a:lnTo>
                  <a:lnTo>
                    <a:pt x="3245" y="404"/>
                  </a:lnTo>
                  <a:lnTo>
                    <a:pt x="3097" y="340"/>
                  </a:lnTo>
                  <a:lnTo>
                    <a:pt x="2938" y="276"/>
                  </a:lnTo>
                  <a:lnTo>
                    <a:pt x="2779" y="223"/>
                  </a:lnTo>
                  <a:lnTo>
                    <a:pt x="2620" y="170"/>
                  </a:lnTo>
                  <a:lnTo>
                    <a:pt x="2461" y="128"/>
                  </a:lnTo>
                  <a:lnTo>
                    <a:pt x="2302" y="86"/>
                  </a:lnTo>
                  <a:lnTo>
                    <a:pt x="2132" y="54"/>
                  </a:lnTo>
                  <a:lnTo>
                    <a:pt x="1973" y="33"/>
                  </a:lnTo>
                  <a:lnTo>
                    <a:pt x="1803" y="11"/>
                  </a:lnTo>
                  <a:lnTo>
                    <a:pt x="1634" y="1"/>
                  </a:lnTo>
                  <a:lnTo>
                    <a:pt x="146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6951100" y="3275250"/>
              <a:ext cx="33150" cy="441650"/>
            </a:xfrm>
            <a:custGeom>
              <a:rect b="b" l="l" r="r" t="t"/>
              <a:pathLst>
                <a:path extrusionOk="0" h="17666" w="1326">
                  <a:moveTo>
                    <a:pt x="563" y="0"/>
                  </a:moveTo>
                  <a:lnTo>
                    <a:pt x="499" y="11"/>
                  </a:lnTo>
                  <a:lnTo>
                    <a:pt x="382" y="43"/>
                  </a:lnTo>
                  <a:lnTo>
                    <a:pt x="276" y="106"/>
                  </a:lnTo>
                  <a:lnTo>
                    <a:pt x="181" y="181"/>
                  </a:lnTo>
                  <a:lnTo>
                    <a:pt x="107" y="276"/>
                  </a:lnTo>
                  <a:lnTo>
                    <a:pt x="43" y="382"/>
                  </a:lnTo>
                  <a:lnTo>
                    <a:pt x="11" y="499"/>
                  </a:lnTo>
                  <a:lnTo>
                    <a:pt x="1" y="562"/>
                  </a:lnTo>
                  <a:lnTo>
                    <a:pt x="1" y="626"/>
                  </a:lnTo>
                  <a:lnTo>
                    <a:pt x="1" y="17040"/>
                  </a:lnTo>
                  <a:lnTo>
                    <a:pt x="1" y="17104"/>
                  </a:lnTo>
                  <a:lnTo>
                    <a:pt x="11" y="17167"/>
                  </a:lnTo>
                  <a:lnTo>
                    <a:pt x="43" y="17284"/>
                  </a:lnTo>
                  <a:lnTo>
                    <a:pt x="107" y="17390"/>
                  </a:lnTo>
                  <a:lnTo>
                    <a:pt x="181" y="17475"/>
                  </a:lnTo>
                  <a:lnTo>
                    <a:pt x="276" y="17560"/>
                  </a:lnTo>
                  <a:lnTo>
                    <a:pt x="382" y="17613"/>
                  </a:lnTo>
                  <a:lnTo>
                    <a:pt x="499" y="17644"/>
                  </a:lnTo>
                  <a:lnTo>
                    <a:pt x="563" y="17655"/>
                  </a:lnTo>
                  <a:lnTo>
                    <a:pt x="626" y="17666"/>
                  </a:lnTo>
                  <a:lnTo>
                    <a:pt x="700" y="17666"/>
                  </a:lnTo>
                  <a:lnTo>
                    <a:pt x="764" y="17655"/>
                  </a:lnTo>
                  <a:lnTo>
                    <a:pt x="828" y="17644"/>
                  </a:lnTo>
                  <a:lnTo>
                    <a:pt x="944" y="17613"/>
                  </a:lnTo>
                  <a:lnTo>
                    <a:pt x="1050" y="17560"/>
                  </a:lnTo>
                  <a:lnTo>
                    <a:pt x="1146" y="17475"/>
                  </a:lnTo>
                  <a:lnTo>
                    <a:pt x="1220" y="17390"/>
                  </a:lnTo>
                  <a:lnTo>
                    <a:pt x="1273" y="17284"/>
                  </a:lnTo>
                  <a:lnTo>
                    <a:pt x="1315" y="17167"/>
                  </a:lnTo>
                  <a:lnTo>
                    <a:pt x="1315" y="17104"/>
                  </a:lnTo>
                  <a:lnTo>
                    <a:pt x="1326" y="17040"/>
                  </a:lnTo>
                  <a:lnTo>
                    <a:pt x="1326" y="626"/>
                  </a:lnTo>
                  <a:lnTo>
                    <a:pt x="1315" y="562"/>
                  </a:lnTo>
                  <a:lnTo>
                    <a:pt x="1315" y="499"/>
                  </a:lnTo>
                  <a:lnTo>
                    <a:pt x="1273" y="382"/>
                  </a:lnTo>
                  <a:lnTo>
                    <a:pt x="1220" y="276"/>
                  </a:lnTo>
                  <a:lnTo>
                    <a:pt x="1146" y="181"/>
                  </a:lnTo>
                  <a:lnTo>
                    <a:pt x="1050" y="106"/>
                  </a:lnTo>
                  <a:lnTo>
                    <a:pt x="944" y="43"/>
                  </a:lnTo>
                  <a:lnTo>
                    <a:pt x="828" y="11"/>
                  </a:lnTo>
                  <a:lnTo>
                    <a:pt x="764"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6766600" y="3290100"/>
              <a:ext cx="204675" cy="218450"/>
            </a:xfrm>
            <a:custGeom>
              <a:rect b="b" l="l" r="r" t="t"/>
              <a:pathLst>
                <a:path extrusionOk="0" h="8738" w="8187">
                  <a:moveTo>
                    <a:pt x="1050" y="0"/>
                  </a:moveTo>
                  <a:lnTo>
                    <a:pt x="1029" y="32"/>
                  </a:lnTo>
                  <a:lnTo>
                    <a:pt x="828" y="371"/>
                  </a:lnTo>
                  <a:lnTo>
                    <a:pt x="722" y="530"/>
                  </a:lnTo>
                  <a:lnTo>
                    <a:pt x="616" y="689"/>
                  </a:lnTo>
                  <a:lnTo>
                    <a:pt x="499" y="838"/>
                  </a:lnTo>
                  <a:lnTo>
                    <a:pt x="361" y="986"/>
                  </a:lnTo>
                  <a:lnTo>
                    <a:pt x="213" y="1114"/>
                  </a:lnTo>
                  <a:lnTo>
                    <a:pt x="128" y="1167"/>
                  </a:lnTo>
                  <a:lnTo>
                    <a:pt x="43" y="1230"/>
                  </a:lnTo>
                  <a:lnTo>
                    <a:pt x="1" y="1251"/>
                  </a:lnTo>
                  <a:lnTo>
                    <a:pt x="7900" y="8684"/>
                  </a:lnTo>
                  <a:lnTo>
                    <a:pt x="7932" y="8706"/>
                  </a:lnTo>
                  <a:lnTo>
                    <a:pt x="7964" y="8716"/>
                  </a:lnTo>
                  <a:lnTo>
                    <a:pt x="8027" y="8737"/>
                  </a:lnTo>
                  <a:lnTo>
                    <a:pt x="8102" y="8727"/>
                  </a:lnTo>
                  <a:lnTo>
                    <a:pt x="8186" y="8706"/>
                  </a:lnTo>
                  <a:lnTo>
                    <a:pt x="8165" y="8451"/>
                  </a:lnTo>
                  <a:lnTo>
                    <a:pt x="8155" y="8207"/>
                  </a:lnTo>
                  <a:lnTo>
                    <a:pt x="8144" y="7953"/>
                  </a:lnTo>
                  <a:lnTo>
                    <a:pt x="8144" y="7709"/>
                  </a:lnTo>
                  <a:lnTo>
                    <a:pt x="8165" y="7210"/>
                  </a:lnTo>
                  <a:lnTo>
                    <a:pt x="8186" y="6712"/>
                  </a:lnTo>
                  <a:lnTo>
                    <a:pt x="1050"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6743550" y="2928250"/>
              <a:ext cx="436600" cy="436875"/>
            </a:xfrm>
            <a:custGeom>
              <a:rect b="b" l="l" r="r" t="t"/>
              <a:pathLst>
                <a:path extrusionOk="0" h="17475" w="17464">
                  <a:moveTo>
                    <a:pt x="8737" y="1"/>
                  </a:moveTo>
                  <a:lnTo>
                    <a:pt x="8281" y="11"/>
                  </a:lnTo>
                  <a:lnTo>
                    <a:pt x="7836" y="54"/>
                  </a:lnTo>
                  <a:lnTo>
                    <a:pt x="7401" y="107"/>
                  </a:lnTo>
                  <a:lnTo>
                    <a:pt x="6977" y="181"/>
                  </a:lnTo>
                  <a:lnTo>
                    <a:pt x="6553" y="276"/>
                  </a:lnTo>
                  <a:lnTo>
                    <a:pt x="6139" y="393"/>
                  </a:lnTo>
                  <a:lnTo>
                    <a:pt x="5726" y="531"/>
                  </a:lnTo>
                  <a:lnTo>
                    <a:pt x="5334" y="690"/>
                  </a:lnTo>
                  <a:lnTo>
                    <a:pt x="4952" y="870"/>
                  </a:lnTo>
                  <a:lnTo>
                    <a:pt x="4570" y="1061"/>
                  </a:lnTo>
                  <a:lnTo>
                    <a:pt x="4210" y="1273"/>
                  </a:lnTo>
                  <a:lnTo>
                    <a:pt x="3849" y="1496"/>
                  </a:lnTo>
                  <a:lnTo>
                    <a:pt x="3510" y="1740"/>
                  </a:lnTo>
                  <a:lnTo>
                    <a:pt x="3181" y="2005"/>
                  </a:lnTo>
                  <a:lnTo>
                    <a:pt x="2863" y="2270"/>
                  </a:lnTo>
                  <a:lnTo>
                    <a:pt x="2556" y="2567"/>
                  </a:lnTo>
                  <a:lnTo>
                    <a:pt x="2269" y="2864"/>
                  </a:lnTo>
                  <a:lnTo>
                    <a:pt x="1994" y="3182"/>
                  </a:lnTo>
                  <a:lnTo>
                    <a:pt x="1739" y="3510"/>
                  </a:lnTo>
                  <a:lnTo>
                    <a:pt x="1495" y="3860"/>
                  </a:lnTo>
                  <a:lnTo>
                    <a:pt x="1262" y="4210"/>
                  </a:lnTo>
                  <a:lnTo>
                    <a:pt x="1050" y="4571"/>
                  </a:lnTo>
                  <a:lnTo>
                    <a:pt x="859" y="4952"/>
                  </a:lnTo>
                  <a:lnTo>
                    <a:pt x="689" y="5334"/>
                  </a:lnTo>
                  <a:lnTo>
                    <a:pt x="530" y="5737"/>
                  </a:lnTo>
                  <a:lnTo>
                    <a:pt x="392" y="6140"/>
                  </a:lnTo>
                  <a:lnTo>
                    <a:pt x="276" y="6553"/>
                  </a:lnTo>
                  <a:lnTo>
                    <a:pt x="180" y="6978"/>
                  </a:lnTo>
                  <a:lnTo>
                    <a:pt x="106" y="7412"/>
                  </a:lnTo>
                  <a:lnTo>
                    <a:pt x="43" y="7847"/>
                  </a:lnTo>
                  <a:lnTo>
                    <a:pt x="11" y="8292"/>
                  </a:lnTo>
                  <a:lnTo>
                    <a:pt x="0" y="8738"/>
                  </a:lnTo>
                  <a:lnTo>
                    <a:pt x="11" y="9183"/>
                  </a:lnTo>
                  <a:lnTo>
                    <a:pt x="43" y="9628"/>
                  </a:lnTo>
                  <a:lnTo>
                    <a:pt x="106" y="10074"/>
                  </a:lnTo>
                  <a:lnTo>
                    <a:pt x="180" y="10498"/>
                  </a:lnTo>
                  <a:lnTo>
                    <a:pt x="276" y="10922"/>
                  </a:lnTo>
                  <a:lnTo>
                    <a:pt x="392" y="11336"/>
                  </a:lnTo>
                  <a:lnTo>
                    <a:pt x="530" y="11739"/>
                  </a:lnTo>
                  <a:lnTo>
                    <a:pt x="689" y="12141"/>
                  </a:lnTo>
                  <a:lnTo>
                    <a:pt x="859" y="12523"/>
                  </a:lnTo>
                  <a:lnTo>
                    <a:pt x="1050" y="12905"/>
                  </a:lnTo>
                  <a:lnTo>
                    <a:pt x="1262" y="13265"/>
                  </a:lnTo>
                  <a:lnTo>
                    <a:pt x="1495" y="13626"/>
                  </a:lnTo>
                  <a:lnTo>
                    <a:pt x="1739" y="13965"/>
                  </a:lnTo>
                  <a:lnTo>
                    <a:pt x="1994" y="14294"/>
                  </a:lnTo>
                  <a:lnTo>
                    <a:pt x="2269" y="14612"/>
                  </a:lnTo>
                  <a:lnTo>
                    <a:pt x="2556" y="14920"/>
                  </a:lnTo>
                  <a:lnTo>
                    <a:pt x="2863" y="15206"/>
                  </a:lnTo>
                  <a:lnTo>
                    <a:pt x="3181" y="15482"/>
                  </a:lnTo>
                  <a:lnTo>
                    <a:pt x="3510" y="15736"/>
                  </a:lnTo>
                  <a:lnTo>
                    <a:pt x="3849" y="15980"/>
                  </a:lnTo>
                  <a:lnTo>
                    <a:pt x="4210" y="16213"/>
                  </a:lnTo>
                  <a:lnTo>
                    <a:pt x="4570" y="16415"/>
                  </a:lnTo>
                  <a:lnTo>
                    <a:pt x="4952" y="16616"/>
                  </a:lnTo>
                  <a:lnTo>
                    <a:pt x="5334" y="16786"/>
                  </a:lnTo>
                  <a:lnTo>
                    <a:pt x="5726" y="16945"/>
                  </a:lnTo>
                  <a:lnTo>
                    <a:pt x="6139" y="17083"/>
                  </a:lnTo>
                  <a:lnTo>
                    <a:pt x="6553" y="17199"/>
                  </a:lnTo>
                  <a:lnTo>
                    <a:pt x="6977" y="17295"/>
                  </a:lnTo>
                  <a:lnTo>
                    <a:pt x="7401" y="17369"/>
                  </a:lnTo>
                  <a:lnTo>
                    <a:pt x="7836" y="17422"/>
                  </a:lnTo>
                  <a:lnTo>
                    <a:pt x="8281" y="17464"/>
                  </a:lnTo>
                  <a:lnTo>
                    <a:pt x="8737" y="17475"/>
                  </a:lnTo>
                  <a:lnTo>
                    <a:pt x="9183" y="17464"/>
                  </a:lnTo>
                  <a:lnTo>
                    <a:pt x="9628" y="17422"/>
                  </a:lnTo>
                  <a:lnTo>
                    <a:pt x="10063" y="17369"/>
                  </a:lnTo>
                  <a:lnTo>
                    <a:pt x="10497" y="17295"/>
                  </a:lnTo>
                  <a:lnTo>
                    <a:pt x="10922" y="17199"/>
                  </a:lnTo>
                  <a:lnTo>
                    <a:pt x="11335" y="17083"/>
                  </a:lnTo>
                  <a:lnTo>
                    <a:pt x="11738" y="16945"/>
                  </a:lnTo>
                  <a:lnTo>
                    <a:pt x="12130" y="16786"/>
                  </a:lnTo>
                  <a:lnTo>
                    <a:pt x="12523" y="16616"/>
                  </a:lnTo>
                  <a:lnTo>
                    <a:pt x="12894" y="16415"/>
                  </a:lnTo>
                  <a:lnTo>
                    <a:pt x="13265" y="16213"/>
                  </a:lnTo>
                  <a:lnTo>
                    <a:pt x="13615" y="15980"/>
                  </a:lnTo>
                  <a:lnTo>
                    <a:pt x="13965" y="15736"/>
                  </a:lnTo>
                  <a:lnTo>
                    <a:pt x="14293" y="15482"/>
                  </a:lnTo>
                  <a:lnTo>
                    <a:pt x="14612" y="15206"/>
                  </a:lnTo>
                  <a:lnTo>
                    <a:pt x="14908" y="14920"/>
                  </a:lnTo>
                  <a:lnTo>
                    <a:pt x="15195" y="14612"/>
                  </a:lnTo>
                  <a:lnTo>
                    <a:pt x="15470" y="14294"/>
                  </a:lnTo>
                  <a:lnTo>
                    <a:pt x="15736" y="13965"/>
                  </a:lnTo>
                  <a:lnTo>
                    <a:pt x="15979" y="13626"/>
                  </a:lnTo>
                  <a:lnTo>
                    <a:pt x="16202" y="13265"/>
                  </a:lnTo>
                  <a:lnTo>
                    <a:pt x="16414" y="12905"/>
                  </a:lnTo>
                  <a:lnTo>
                    <a:pt x="16605" y="12523"/>
                  </a:lnTo>
                  <a:lnTo>
                    <a:pt x="16785" y="12141"/>
                  </a:lnTo>
                  <a:lnTo>
                    <a:pt x="16934" y="11739"/>
                  </a:lnTo>
                  <a:lnTo>
                    <a:pt x="17072" y="11336"/>
                  </a:lnTo>
                  <a:lnTo>
                    <a:pt x="17188" y="10922"/>
                  </a:lnTo>
                  <a:lnTo>
                    <a:pt x="17294" y="10498"/>
                  </a:lnTo>
                  <a:lnTo>
                    <a:pt x="17368" y="10074"/>
                  </a:lnTo>
                  <a:lnTo>
                    <a:pt x="17421" y="9628"/>
                  </a:lnTo>
                  <a:lnTo>
                    <a:pt x="17453" y="9183"/>
                  </a:lnTo>
                  <a:lnTo>
                    <a:pt x="17464" y="8738"/>
                  </a:lnTo>
                  <a:lnTo>
                    <a:pt x="17453" y="8292"/>
                  </a:lnTo>
                  <a:lnTo>
                    <a:pt x="17421" y="7847"/>
                  </a:lnTo>
                  <a:lnTo>
                    <a:pt x="17368" y="7412"/>
                  </a:lnTo>
                  <a:lnTo>
                    <a:pt x="17294" y="6978"/>
                  </a:lnTo>
                  <a:lnTo>
                    <a:pt x="17188" y="6553"/>
                  </a:lnTo>
                  <a:lnTo>
                    <a:pt x="17072" y="6140"/>
                  </a:lnTo>
                  <a:lnTo>
                    <a:pt x="16934" y="5737"/>
                  </a:lnTo>
                  <a:lnTo>
                    <a:pt x="16785" y="5334"/>
                  </a:lnTo>
                  <a:lnTo>
                    <a:pt x="16605" y="4952"/>
                  </a:lnTo>
                  <a:lnTo>
                    <a:pt x="16414" y="4571"/>
                  </a:lnTo>
                  <a:lnTo>
                    <a:pt x="16202" y="4210"/>
                  </a:lnTo>
                  <a:lnTo>
                    <a:pt x="15979" y="3860"/>
                  </a:lnTo>
                  <a:lnTo>
                    <a:pt x="15736" y="3510"/>
                  </a:lnTo>
                  <a:lnTo>
                    <a:pt x="15470" y="3182"/>
                  </a:lnTo>
                  <a:lnTo>
                    <a:pt x="15195" y="2864"/>
                  </a:lnTo>
                  <a:lnTo>
                    <a:pt x="14908" y="2567"/>
                  </a:lnTo>
                  <a:lnTo>
                    <a:pt x="14612" y="2270"/>
                  </a:lnTo>
                  <a:lnTo>
                    <a:pt x="14293" y="2005"/>
                  </a:lnTo>
                  <a:lnTo>
                    <a:pt x="13965" y="1740"/>
                  </a:lnTo>
                  <a:lnTo>
                    <a:pt x="13615" y="1496"/>
                  </a:lnTo>
                  <a:lnTo>
                    <a:pt x="13265" y="1273"/>
                  </a:lnTo>
                  <a:lnTo>
                    <a:pt x="12894" y="1061"/>
                  </a:lnTo>
                  <a:lnTo>
                    <a:pt x="12523" y="870"/>
                  </a:lnTo>
                  <a:lnTo>
                    <a:pt x="12130" y="690"/>
                  </a:lnTo>
                  <a:lnTo>
                    <a:pt x="11738" y="531"/>
                  </a:lnTo>
                  <a:lnTo>
                    <a:pt x="11335" y="393"/>
                  </a:lnTo>
                  <a:lnTo>
                    <a:pt x="10922" y="276"/>
                  </a:lnTo>
                  <a:lnTo>
                    <a:pt x="10497" y="181"/>
                  </a:lnTo>
                  <a:lnTo>
                    <a:pt x="10063" y="107"/>
                  </a:lnTo>
                  <a:lnTo>
                    <a:pt x="9628" y="54"/>
                  </a:lnTo>
                  <a:lnTo>
                    <a:pt x="9183" y="11"/>
                  </a:lnTo>
                  <a:lnTo>
                    <a:pt x="873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6743550" y="2928250"/>
              <a:ext cx="436600" cy="436875"/>
            </a:xfrm>
            <a:custGeom>
              <a:rect b="b" l="l" r="r" t="t"/>
              <a:pathLst>
                <a:path extrusionOk="0" fill="none" h="17475" w="17464">
                  <a:moveTo>
                    <a:pt x="17464" y="8738"/>
                  </a:moveTo>
                  <a:lnTo>
                    <a:pt x="17464" y="8738"/>
                  </a:lnTo>
                  <a:lnTo>
                    <a:pt x="17453" y="9183"/>
                  </a:lnTo>
                  <a:lnTo>
                    <a:pt x="17421" y="9628"/>
                  </a:lnTo>
                  <a:lnTo>
                    <a:pt x="17368" y="10074"/>
                  </a:lnTo>
                  <a:lnTo>
                    <a:pt x="17294" y="10498"/>
                  </a:lnTo>
                  <a:lnTo>
                    <a:pt x="17188" y="10922"/>
                  </a:lnTo>
                  <a:lnTo>
                    <a:pt x="17072" y="11336"/>
                  </a:lnTo>
                  <a:lnTo>
                    <a:pt x="16934" y="11739"/>
                  </a:lnTo>
                  <a:lnTo>
                    <a:pt x="16785" y="12141"/>
                  </a:lnTo>
                  <a:lnTo>
                    <a:pt x="16605" y="12523"/>
                  </a:lnTo>
                  <a:lnTo>
                    <a:pt x="16414" y="12905"/>
                  </a:lnTo>
                  <a:lnTo>
                    <a:pt x="16202" y="13265"/>
                  </a:lnTo>
                  <a:lnTo>
                    <a:pt x="15979" y="13626"/>
                  </a:lnTo>
                  <a:lnTo>
                    <a:pt x="15736" y="13965"/>
                  </a:lnTo>
                  <a:lnTo>
                    <a:pt x="15470" y="14294"/>
                  </a:lnTo>
                  <a:lnTo>
                    <a:pt x="15195" y="14612"/>
                  </a:lnTo>
                  <a:lnTo>
                    <a:pt x="14908" y="14920"/>
                  </a:lnTo>
                  <a:lnTo>
                    <a:pt x="14612" y="15206"/>
                  </a:lnTo>
                  <a:lnTo>
                    <a:pt x="14293" y="15482"/>
                  </a:lnTo>
                  <a:lnTo>
                    <a:pt x="13965" y="15736"/>
                  </a:lnTo>
                  <a:lnTo>
                    <a:pt x="13615" y="15980"/>
                  </a:lnTo>
                  <a:lnTo>
                    <a:pt x="13265" y="16213"/>
                  </a:lnTo>
                  <a:lnTo>
                    <a:pt x="12894" y="16415"/>
                  </a:lnTo>
                  <a:lnTo>
                    <a:pt x="12523" y="16616"/>
                  </a:lnTo>
                  <a:lnTo>
                    <a:pt x="12130" y="16786"/>
                  </a:lnTo>
                  <a:lnTo>
                    <a:pt x="11738" y="16945"/>
                  </a:lnTo>
                  <a:lnTo>
                    <a:pt x="11335" y="17083"/>
                  </a:lnTo>
                  <a:lnTo>
                    <a:pt x="10922" y="17199"/>
                  </a:lnTo>
                  <a:lnTo>
                    <a:pt x="10497" y="17295"/>
                  </a:lnTo>
                  <a:lnTo>
                    <a:pt x="10063" y="17369"/>
                  </a:lnTo>
                  <a:lnTo>
                    <a:pt x="9628" y="17422"/>
                  </a:lnTo>
                  <a:lnTo>
                    <a:pt x="9183" y="17464"/>
                  </a:lnTo>
                  <a:lnTo>
                    <a:pt x="8737" y="17475"/>
                  </a:lnTo>
                  <a:lnTo>
                    <a:pt x="8737" y="17475"/>
                  </a:lnTo>
                  <a:lnTo>
                    <a:pt x="8281" y="17464"/>
                  </a:lnTo>
                  <a:lnTo>
                    <a:pt x="7836" y="17422"/>
                  </a:lnTo>
                  <a:lnTo>
                    <a:pt x="7401" y="17369"/>
                  </a:lnTo>
                  <a:lnTo>
                    <a:pt x="6977" y="17295"/>
                  </a:lnTo>
                  <a:lnTo>
                    <a:pt x="6553" y="17199"/>
                  </a:lnTo>
                  <a:lnTo>
                    <a:pt x="6139" y="17083"/>
                  </a:lnTo>
                  <a:lnTo>
                    <a:pt x="5726" y="16945"/>
                  </a:lnTo>
                  <a:lnTo>
                    <a:pt x="5334" y="16786"/>
                  </a:lnTo>
                  <a:lnTo>
                    <a:pt x="4952" y="16616"/>
                  </a:lnTo>
                  <a:lnTo>
                    <a:pt x="4570" y="16415"/>
                  </a:lnTo>
                  <a:lnTo>
                    <a:pt x="4210" y="16213"/>
                  </a:lnTo>
                  <a:lnTo>
                    <a:pt x="3849" y="15980"/>
                  </a:lnTo>
                  <a:lnTo>
                    <a:pt x="3510" y="15736"/>
                  </a:lnTo>
                  <a:lnTo>
                    <a:pt x="3181" y="15482"/>
                  </a:lnTo>
                  <a:lnTo>
                    <a:pt x="2863" y="15206"/>
                  </a:lnTo>
                  <a:lnTo>
                    <a:pt x="2556" y="14920"/>
                  </a:lnTo>
                  <a:lnTo>
                    <a:pt x="2269" y="14612"/>
                  </a:lnTo>
                  <a:lnTo>
                    <a:pt x="1994" y="14294"/>
                  </a:lnTo>
                  <a:lnTo>
                    <a:pt x="1739" y="13965"/>
                  </a:lnTo>
                  <a:lnTo>
                    <a:pt x="1495" y="13626"/>
                  </a:lnTo>
                  <a:lnTo>
                    <a:pt x="1262" y="13265"/>
                  </a:lnTo>
                  <a:lnTo>
                    <a:pt x="1050" y="12905"/>
                  </a:lnTo>
                  <a:lnTo>
                    <a:pt x="859" y="12523"/>
                  </a:lnTo>
                  <a:lnTo>
                    <a:pt x="689" y="12141"/>
                  </a:lnTo>
                  <a:lnTo>
                    <a:pt x="530" y="11739"/>
                  </a:lnTo>
                  <a:lnTo>
                    <a:pt x="392" y="11336"/>
                  </a:lnTo>
                  <a:lnTo>
                    <a:pt x="276" y="10922"/>
                  </a:lnTo>
                  <a:lnTo>
                    <a:pt x="180" y="10498"/>
                  </a:lnTo>
                  <a:lnTo>
                    <a:pt x="106" y="10074"/>
                  </a:lnTo>
                  <a:lnTo>
                    <a:pt x="43" y="9628"/>
                  </a:lnTo>
                  <a:lnTo>
                    <a:pt x="11" y="9183"/>
                  </a:lnTo>
                  <a:lnTo>
                    <a:pt x="0" y="8738"/>
                  </a:lnTo>
                  <a:lnTo>
                    <a:pt x="0" y="8738"/>
                  </a:lnTo>
                  <a:lnTo>
                    <a:pt x="11" y="8292"/>
                  </a:lnTo>
                  <a:lnTo>
                    <a:pt x="43" y="7847"/>
                  </a:lnTo>
                  <a:lnTo>
                    <a:pt x="106" y="7412"/>
                  </a:lnTo>
                  <a:lnTo>
                    <a:pt x="180" y="6978"/>
                  </a:lnTo>
                  <a:lnTo>
                    <a:pt x="276" y="6553"/>
                  </a:lnTo>
                  <a:lnTo>
                    <a:pt x="392" y="6140"/>
                  </a:lnTo>
                  <a:lnTo>
                    <a:pt x="530" y="5737"/>
                  </a:lnTo>
                  <a:lnTo>
                    <a:pt x="689" y="5334"/>
                  </a:lnTo>
                  <a:lnTo>
                    <a:pt x="859" y="4952"/>
                  </a:lnTo>
                  <a:lnTo>
                    <a:pt x="1050" y="4571"/>
                  </a:lnTo>
                  <a:lnTo>
                    <a:pt x="1262" y="4210"/>
                  </a:lnTo>
                  <a:lnTo>
                    <a:pt x="1495" y="3860"/>
                  </a:lnTo>
                  <a:lnTo>
                    <a:pt x="1739" y="3510"/>
                  </a:lnTo>
                  <a:lnTo>
                    <a:pt x="1994" y="3182"/>
                  </a:lnTo>
                  <a:lnTo>
                    <a:pt x="2269" y="2864"/>
                  </a:lnTo>
                  <a:lnTo>
                    <a:pt x="2556" y="2567"/>
                  </a:lnTo>
                  <a:lnTo>
                    <a:pt x="2863" y="2270"/>
                  </a:lnTo>
                  <a:lnTo>
                    <a:pt x="3181" y="2005"/>
                  </a:lnTo>
                  <a:lnTo>
                    <a:pt x="3510" y="1740"/>
                  </a:lnTo>
                  <a:lnTo>
                    <a:pt x="3849" y="1496"/>
                  </a:lnTo>
                  <a:lnTo>
                    <a:pt x="4210" y="1273"/>
                  </a:lnTo>
                  <a:lnTo>
                    <a:pt x="4570" y="1061"/>
                  </a:lnTo>
                  <a:lnTo>
                    <a:pt x="4952" y="870"/>
                  </a:lnTo>
                  <a:lnTo>
                    <a:pt x="5334" y="690"/>
                  </a:lnTo>
                  <a:lnTo>
                    <a:pt x="5726" y="531"/>
                  </a:lnTo>
                  <a:lnTo>
                    <a:pt x="6139" y="393"/>
                  </a:lnTo>
                  <a:lnTo>
                    <a:pt x="6553" y="276"/>
                  </a:lnTo>
                  <a:lnTo>
                    <a:pt x="6977" y="181"/>
                  </a:lnTo>
                  <a:lnTo>
                    <a:pt x="7401" y="107"/>
                  </a:lnTo>
                  <a:lnTo>
                    <a:pt x="7836" y="54"/>
                  </a:lnTo>
                  <a:lnTo>
                    <a:pt x="8281" y="11"/>
                  </a:lnTo>
                  <a:lnTo>
                    <a:pt x="8737" y="1"/>
                  </a:lnTo>
                  <a:lnTo>
                    <a:pt x="8737" y="1"/>
                  </a:lnTo>
                  <a:lnTo>
                    <a:pt x="9183" y="11"/>
                  </a:lnTo>
                  <a:lnTo>
                    <a:pt x="9628" y="54"/>
                  </a:lnTo>
                  <a:lnTo>
                    <a:pt x="10063" y="107"/>
                  </a:lnTo>
                  <a:lnTo>
                    <a:pt x="10497" y="181"/>
                  </a:lnTo>
                  <a:lnTo>
                    <a:pt x="10922" y="276"/>
                  </a:lnTo>
                  <a:lnTo>
                    <a:pt x="11335" y="393"/>
                  </a:lnTo>
                  <a:lnTo>
                    <a:pt x="11738" y="531"/>
                  </a:lnTo>
                  <a:lnTo>
                    <a:pt x="12130" y="690"/>
                  </a:lnTo>
                  <a:lnTo>
                    <a:pt x="12523" y="870"/>
                  </a:lnTo>
                  <a:lnTo>
                    <a:pt x="12894" y="1061"/>
                  </a:lnTo>
                  <a:lnTo>
                    <a:pt x="13265" y="1273"/>
                  </a:lnTo>
                  <a:lnTo>
                    <a:pt x="13615" y="1496"/>
                  </a:lnTo>
                  <a:lnTo>
                    <a:pt x="13965" y="1740"/>
                  </a:lnTo>
                  <a:lnTo>
                    <a:pt x="14293" y="2005"/>
                  </a:lnTo>
                  <a:lnTo>
                    <a:pt x="14612" y="2270"/>
                  </a:lnTo>
                  <a:lnTo>
                    <a:pt x="14908" y="2567"/>
                  </a:lnTo>
                  <a:lnTo>
                    <a:pt x="15195" y="2864"/>
                  </a:lnTo>
                  <a:lnTo>
                    <a:pt x="15470" y="3182"/>
                  </a:lnTo>
                  <a:lnTo>
                    <a:pt x="15736" y="3510"/>
                  </a:lnTo>
                  <a:lnTo>
                    <a:pt x="15979" y="3860"/>
                  </a:lnTo>
                  <a:lnTo>
                    <a:pt x="16202" y="4210"/>
                  </a:lnTo>
                  <a:lnTo>
                    <a:pt x="16414" y="4571"/>
                  </a:lnTo>
                  <a:lnTo>
                    <a:pt x="16605" y="4952"/>
                  </a:lnTo>
                  <a:lnTo>
                    <a:pt x="16785" y="5334"/>
                  </a:lnTo>
                  <a:lnTo>
                    <a:pt x="16934" y="5737"/>
                  </a:lnTo>
                  <a:lnTo>
                    <a:pt x="17072" y="6140"/>
                  </a:lnTo>
                  <a:lnTo>
                    <a:pt x="17188" y="6553"/>
                  </a:lnTo>
                  <a:lnTo>
                    <a:pt x="17294" y="6978"/>
                  </a:lnTo>
                  <a:lnTo>
                    <a:pt x="17368" y="7412"/>
                  </a:lnTo>
                  <a:lnTo>
                    <a:pt x="17421" y="7847"/>
                  </a:lnTo>
                  <a:lnTo>
                    <a:pt x="17453" y="8292"/>
                  </a:lnTo>
                  <a:lnTo>
                    <a:pt x="17464" y="873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6694225" y="3220375"/>
              <a:ext cx="204150" cy="203875"/>
            </a:xfrm>
            <a:custGeom>
              <a:rect b="b" l="l" r="r" t="t"/>
              <a:pathLst>
                <a:path extrusionOk="0" h="8155" w="8166">
                  <a:moveTo>
                    <a:pt x="3903" y="0"/>
                  </a:moveTo>
                  <a:lnTo>
                    <a:pt x="3701" y="11"/>
                  </a:lnTo>
                  <a:lnTo>
                    <a:pt x="3500" y="43"/>
                  </a:lnTo>
                  <a:lnTo>
                    <a:pt x="3288" y="75"/>
                  </a:lnTo>
                  <a:lnTo>
                    <a:pt x="3086" y="117"/>
                  </a:lnTo>
                  <a:lnTo>
                    <a:pt x="2885" y="181"/>
                  </a:lnTo>
                  <a:lnTo>
                    <a:pt x="2684" y="244"/>
                  </a:lnTo>
                  <a:lnTo>
                    <a:pt x="2493" y="319"/>
                  </a:lnTo>
                  <a:lnTo>
                    <a:pt x="2312" y="403"/>
                  </a:lnTo>
                  <a:lnTo>
                    <a:pt x="2132" y="499"/>
                  </a:lnTo>
                  <a:lnTo>
                    <a:pt x="1952" y="594"/>
                  </a:lnTo>
                  <a:lnTo>
                    <a:pt x="1793" y="700"/>
                  </a:lnTo>
                  <a:lnTo>
                    <a:pt x="1623" y="817"/>
                  </a:lnTo>
                  <a:lnTo>
                    <a:pt x="1475" y="944"/>
                  </a:lnTo>
                  <a:lnTo>
                    <a:pt x="1326" y="1071"/>
                  </a:lnTo>
                  <a:lnTo>
                    <a:pt x="1178" y="1209"/>
                  </a:lnTo>
                  <a:lnTo>
                    <a:pt x="1051" y="1347"/>
                  </a:lnTo>
                  <a:lnTo>
                    <a:pt x="923" y="1506"/>
                  </a:lnTo>
                  <a:lnTo>
                    <a:pt x="796" y="1655"/>
                  </a:lnTo>
                  <a:lnTo>
                    <a:pt x="690" y="1814"/>
                  </a:lnTo>
                  <a:lnTo>
                    <a:pt x="584" y="1983"/>
                  </a:lnTo>
                  <a:lnTo>
                    <a:pt x="489" y="2153"/>
                  </a:lnTo>
                  <a:lnTo>
                    <a:pt x="404" y="2323"/>
                  </a:lnTo>
                  <a:lnTo>
                    <a:pt x="319" y="2503"/>
                  </a:lnTo>
                  <a:lnTo>
                    <a:pt x="245" y="2694"/>
                  </a:lnTo>
                  <a:lnTo>
                    <a:pt x="181" y="2874"/>
                  </a:lnTo>
                  <a:lnTo>
                    <a:pt x="128" y="3065"/>
                  </a:lnTo>
                  <a:lnTo>
                    <a:pt x="86" y="3256"/>
                  </a:lnTo>
                  <a:lnTo>
                    <a:pt x="54" y="3457"/>
                  </a:lnTo>
                  <a:lnTo>
                    <a:pt x="33" y="3648"/>
                  </a:lnTo>
                  <a:lnTo>
                    <a:pt x="11" y="3850"/>
                  </a:lnTo>
                  <a:lnTo>
                    <a:pt x="1" y="4051"/>
                  </a:lnTo>
                  <a:lnTo>
                    <a:pt x="11" y="4252"/>
                  </a:lnTo>
                  <a:lnTo>
                    <a:pt x="22" y="4454"/>
                  </a:lnTo>
                  <a:lnTo>
                    <a:pt x="43" y="4655"/>
                  </a:lnTo>
                  <a:lnTo>
                    <a:pt x="86" y="4867"/>
                  </a:lnTo>
                  <a:lnTo>
                    <a:pt x="128" y="5069"/>
                  </a:lnTo>
                  <a:lnTo>
                    <a:pt x="181" y="5270"/>
                  </a:lnTo>
                  <a:lnTo>
                    <a:pt x="255" y="5472"/>
                  </a:lnTo>
                  <a:lnTo>
                    <a:pt x="330" y="5663"/>
                  </a:lnTo>
                  <a:lnTo>
                    <a:pt x="414" y="5843"/>
                  </a:lnTo>
                  <a:lnTo>
                    <a:pt x="499" y="6023"/>
                  </a:lnTo>
                  <a:lnTo>
                    <a:pt x="605" y="6203"/>
                  </a:lnTo>
                  <a:lnTo>
                    <a:pt x="711" y="6373"/>
                  </a:lnTo>
                  <a:lnTo>
                    <a:pt x="828" y="6532"/>
                  </a:lnTo>
                  <a:lnTo>
                    <a:pt x="955" y="6681"/>
                  </a:lnTo>
                  <a:lnTo>
                    <a:pt x="1082" y="6829"/>
                  </a:lnTo>
                  <a:lnTo>
                    <a:pt x="1220" y="6978"/>
                  </a:lnTo>
                  <a:lnTo>
                    <a:pt x="1358" y="7105"/>
                  </a:lnTo>
                  <a:lnTo>
                    <a:pt x="1507" y="7232"/>
                  </a:lnTo>
                  <a:lnTo>
                    <a:pt x="1666" y="7359"/>
                  </a:lnTo>
                  <a:lnTo>
                    <a:pt x="1825" y="7465"/>
                  </a:lnTo>
                  <a:lnTo>
                    <a:pt x="1994" y="7571"/>
                  </a:lnTo>
                  <a:lnTo>
                    <a:pt x="2164" y="7667"/>
                  </a:lnTo>
                  <a:lnTo>
                    <a:pt x="2334" y="7762"/>
                  </a:lnTo>
                  <a:lnTo>
                    <a:pt x="2514" y="7836"/>
                  </a:lnTo>
                  <a:lnTo>
                    <a:pt x="2694" y="7911"/>
                  </a:lnTo>
                  <a:lnTo>
                    <a:pt x="2885" y="7974"/>
                  </a:lnTo>
                  <a:lnTo>
                    <a:pt x="3076" y="8027"/>
                  </a:lnTo>
                  <a:lnTo>
                    <a:pt x="3267" y="8070"/>
                  </a:lnTo>
                  <a:lnTo>
                    <a:pt x="3458" y="8101"/>
                  </a:lnTo>
                  <a:lnTo>
                    <a:pt x="3659" y="8133"/>
                  </a:lnTo>
                  <a:lnTo>
                    <a:pt x="3861" y="8144"/>
                  </a:lnTo>
                  <a:lnTo>
                    <a:pt x="4062" y="8154"/>
                  </a:lnTo>
                  <a:lnTo>
                    <a:pt x="4263" y="8144"/>
                  </a:lnTo>
                  <a:lnTo>
                    <a:pt x="4465" y="8133"/>
                  </a:lnTo>
                  <a:lnTo>
                    <a:pt x="4666" y="8112"/>
                  </a:lnTo>
                  <a:lnTo>
                    <a:pt x="4878" y="8070"/>
                  </a:lnTo>
                  <a:lnTo>
                    <a:pt x="5080" y="8027"/>
                  </a:lnTo>
                  <a:lnTo>
                    <a:pt x="5281" y="7974"/>
                  </a:lnTo>
                  <a:lnTo>
                    <a:pt x="5472" y="7900"/>
                  </a:lnTo>
                  <a:lnTo>
                    <a:pt x="5674" y="7826"/>
                  </a:lnTo>
                  <a:lnTo>
                    <a:pt x="5854" y="7752"/>
                  </a:lnTo>
                  <a:lnTo>
                    <a:pt x="6034" y="7656"/>
                  </a:lnTo>
                  <a:lnTo>
                    <a:pt x="6214" y="7550"/>
                  </a:lnTo>
                  <a:lnTo>
                    <a:pt x="6374" y="7444"/>
                  </a:lnTo>
                  <a:lnTo>
                    <a:pt x="6543" y="7327"/>
                  </a:lnTo>
                  <a:lnTo>
                    <a:pt x="6692" y="7211"/>
                  </a:lnTo>
                  <a:lnTo>
                    <a:pt x="6840" y="7073"/>
                  </a:lnTo>
                  <a:lnTo>
                    <a:pt x="6989" y="6935"/>
                  </a:lnTo>
                  <a:lnTo>
                    <a:pt x="7116" y="6797"/>
                  </a:lnTo>
                  <a:lnTo>
                    <a:pt x="7243" y="6649"/>
                  </a:lnTo>
                  <a:lnTo>
                    <a:pt x="7370" y="6490"/>
                  </a:lnTo>
                  <a:lnTo>
                    <a:pt x="7476" y="6331"/>
                  </a:lnTo>
                  <a:lnTo>
                    <a:pt x="7582" y="6161"/>
                  </a:lnTo>
                  <a:lnTo>
                    <a:pt x="7678" y="5991"/>
                  </a:lnTo>
                  <a:lnTo>
                    <a:pt x="7763" y="5822"/>
                  </a:lnTo>
                  <a:lnTo>
                    <a:pt x="7847" y="5641"/>
                  </a:lnTo>
                  <a:lnTo>
                    <a:pt x="7922" y="5461"/>
                  </a:lnTo>
                  <a:lnTo>
                    <a:pt x="7985" y="5270"/>
                  </a:lnTo>
                  <a:lnTo>
                    <a:pt x="8038" y="5080"/>
                  </a:lnTo>
                  <a:lnTo>
                    <a:pt x="8081" y="4889"/>
                  </a:lnTo>
                  <a:lnTo>
                    <a:pt x="8112" y="4698"/>
                  </a:lnTo>
                  <a:lnTo>
                    <a:pt x="8144" y="4496"/>
                  </a:lnTo>
                  <a:lnTo>
                    <a:pt x="8155" y="4295"/>
                  </a:lnTo>
                  <a:lnTo>
                    <a:pt x="8165" y="4093"/>
                  </a:lnTo>
                  <a:lnTo>
                    <a:pt x="8155" y="3892"/>
                  </a:lnTo>
                  <a:lnTo>
                    <a:pt x="8144" y="3690"/>
                  </a:lnTo>
                  <a:lnTo>
                    <a:pt x="8123" y="3489"/>
                  </a:lnTo>
                  <a:lnTo>
                    <a:pt x="8081" y="3288"/>
                  </a:lnTo>
                  <a:lnTo>
                    <a:pt x="8038" y="3075"/>
                  </a:lnTo>
                  <a:lnTo>
                    <a:pt x="7985" y="2874"/>
                  </a:lnTo>
                  <a:lnTo>
                    <a:pt x="7911" y="2683"/>
                  </a:lnTo>
                  <a:lnTo>
                    <a:pt x="7837" y="2492"/>
                  </a:lnTo>
                  <a:lnTo>
                    <a:pt x="7752" y="2301"/>
                  </a:lnTo>
                  <a:lnTo>
                    <a:pt x="7667" y="2121"/>
                  </a:lnTo>
                  <a:lnTo>
                    <a:pt x="7561" y="1952"/>
                  </a:lnTo>
                  <a:lnTo>
                    <a:pt x="7455" y="1782"/>
                  </a:lnTo>
                  <a:lnTo>
                    <a:pt x="7338" y="1623"/>
                  </a:lnTo>
                  <a:lnTo>
                    <a:pt x="7211" y="1464"/>
                  </a:lnTo>
                  <a:lnTo>
                    <a:pt x="7084" y="1315"/>
                  </a:lnTo>
                  <a:lnTo>
                    <a:pt x="6946" y="1177"/>
                  </a:lnTo>
                  <a:lnTo>
                    <a:pt x="6808" y="1040"/>
                  </a:lnTo>
                  <a:lnTo>
                    <a:pt x="6660" y="912"/>
                  </a:lnTo>
                  <a:lnTo>
                    <a:pt x="6501" y="796"/>
                  </a:lnTo>
                  <a:lnTo>
                    <a:pt x="6342" y="679"/>
                  </a:lnTo>
                  <a:lnTo>
                    <a:pt x="6172" y="573"/>
                  </a:lnTo>
                  <a:lnTo>
                    <a:pt x="6002" y="478"/>
                  </a:lnTo>
                  <a:lnTo>
                    <a:pt x="5833" y="393"/>
                  </a:lnTo>
                  <a:lnTo>
                    <a:pt x="5652" y="308"/>
                  </a:lnTo>
                  <a:lnTo>
                    <a:pt x="5472" y="244"/>
                  </a:lnTo>
                  <a:lnTo>
                    <a:pt x="5281" y="181"/>
                  </a:lnTo>
                  <a:lnTo>
                    <a:pt x="5091" y="128"/>
                  </a:lnTo>
                  <a:lnTo>
                    <a:pt x="4900" y="75"/>
                  </a:lnTo>
                  <a:lnTo>
                    <a:pt x="4709" y="43"/>
                  </a:lnTo>
                  <a:lnTo>
                    <a:pt x="4507" y="22"/>
                  </a:lnTo>
                  <a:lnTo>
                    <a:pt x="430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6694225" y="3220375"/>
              <a:ext cx="204150" cy="203875"/>
            </a:xfrm>
            <a:custGeom>
              <a:rect b="b" l="l" r="r" t="t"/>
              <a:pathLst>
                <a:path extrusionOk="0" fill="none" h="8155" w="8166">
                  <a:moveTo>
                    <a:pt x="8038" y="3075"/>
                  </a:moveTo>
                  <a:lnTo>
                    <a:pt x="8038" y="3075"/>
                  </a:lnTo>
                  <a:lnTo>
                    <a:pt x="8081" y="3288"/>
                  </a:lnTo>
                  <a:lnTo>
                    <a:pt x="8123" y="3489"/>
                  </a:lnTo>
                  <a:lnTo>
                    <a:pt x="8144" y="3690"/>
                  </a:lnTo>
                  <a:lnTo>
                    <a:pt x="8155" y="3892"/>
                  </a:lnTo>
                  <a:lnTo>
                    <a:pt x="8165" y="4093"/>
                  </a:lnTo>
                  <a:lnTo>
                    <a:pt x="8155" y="4295"/>
                  </a:lnTo>
                  <a:lnTo>
                    <a:pt x="8144" y="4496"/>
                  </a:lnTo>
                  <a:lnTo>
                    <a:pt x="8112" y="4698"/>
                  </a:lnTo>
                  <a:lnTo>
                    <a:pt x="8081" y="4889"/>
                  </a:lnTo>
                  <a:lnTo>
                    <a:pt x="8038" y="5080"/>
                  </a:lnTo>
                  <a:lnTo>
                    <a:pt x="7985" y="5270"/>
                  </a:lnTo>
                  <a:lnTo>
                    <a:pt x="7922" y="5461"/>
                  </a:lnTo>
                  <a:lnTo>
                    <a:pt x="7847" y="5641"/>
                  </a:lnTo>
                  <a:lnTo>
                    <a:pt x="7763" y="5822"/>
                  </a:lnTo>
                  <a:lnTo>
                    <a:pt x="7678" y="5991"/>
                  </a:lnTo>
                  <a:lnTo>
                    <a:pt x="7582" y="6161"/>
                  </a:lnTo>
                  <a:lnTo>
                    <a:pt x="7476" y="6331"/>
                  </a:lnTo>
                  <a:lnTo>
                    <a:pt x="7370" y="6490"/>
                  </a:lnTo>
                  <a:lnTo>
                    <a:pt x="7243" y="6649"/>
                  </a:lnTo>
                  <a:lnTo>
                    <a:pt x="7116" y="6797"/>
                  </a:lnTo>
                  <a:lnTo>
                    <a:pt x="6989" y="6935"/>
                  </a:lnTo>
                  <a:lnTo>
                    <a:pt x="6840" y="7073"/>
                  </a:lnTo>
                  <a:lnTo>
                    <a:pt x="6692" y="7211"/>
                  </a:lnTo>
                  <a:lnTo>
                    <a:pt x="6543" y="7327"/>
                  </a:lnTo>
                  <a:lnTo>
                    <a:pt x="6374" y="7444"/>
                  </a:lnTo>
                  <a:lnTo>
                    <a:pt x="6214" y="7550"/>
                  </a:lnTo>
                  <a:lnTo>
                    <a:pt x="6034" y="7656"/>
                  </a:lnTo>
                  <a:lnTo>
                    <a:pt x="5854" y="7752"/>
                  </a:lnTo>
                  <a:lnTo>
                    <a:pt x="5674" y="7826"/>
                  </a:lnTo>
                  <a:lnTo>
                    <a:pt x="5472" y="7900"/>
                  </a:lnTo>
                  <a:lnTo>
                    <a:pt x="5281" y="7974"/>
                  </a:lnTo>
                  <a:lnTo>
                    <a:pt x="5080" y="8027"/>
                  </a:lnTo>
                  <a:lnTo>
                    <a:pt x="5080" y="8027"/>
                  </a:lnTo>
                  <a:lnTo>
                    <a:pt x="4878" y="8070"/>
                  </a:lnTo>
                  <a:lnTo>
                    <a:pt x="4666" y="8112"/>
                  </a:lnTo>
                  <a:lnTo>
                    <a:pt x="4465" y="8133"/>
                  </a:lnTo>
                  <a:lnTo>
                    <a:pt x="4263" y="8144"/>
                  </a:lnTo>
                  <a:lnTo>
                    <a:pt x="4062" y="8154"/>
                  </a:lnTo>
                  <a:lnTo>
                    <a:pt x="3861" y="8144"/>
                  </a:lnTo>
                  <a:lnTo>
                    <a:pt x="3659" y="8133"/>
                  </a:lnTo>
                  <a:lnTo>
                    <a:pt x="3458" y="8101"/>
                  </a:lnTo>
                  <a:lnTo>
                    <a:pt x="3267" y="8070"/>
                  </a:lnTo>
                  <a:lnTo>
                    <a:pt x="3076" y="8027"/>
                  </a:lnTo>
                  <a:lnTo>
                    <a:pt x="2885" y="7974"/>
                  </a:lnTo>
                  <a:lnTo>
                    <a:pt x="2694" y="7911"/>
                  </a:lnTo>
                  <a:lnTo>
                    <a:pt x="2514" y="7836"/>
                  </a:lnTo>
                  <a:lnTo>
                    <a:pt x="2334" y="7762"/>
                  </a:lnTo>
                  <a:lnTo>
                    <a:pt x="2164" y="7667"/>
                  </a:lnTo>
                  <a:lnTo>
                    <a:pt x="1994" y="7571"/>
                  </a:lnTo>
                  <a:lnTo>
                    <a:pt x="1825" y="7465"/>
                  </a:lnTo>
                  <a:lnTo>
                    <a:pt x="1666" y="7359"/>
                  </a:lnTo>
                  <a:lnTo>
                    <a:pt x="1507" y="7232"/>
                  </a:lnTo>
                  <a:lnTo>
                    <a:pt x="1358" y="7105"/>
                  </a:lnTo>
                  <a:lnTo>
                    <a:pt x="1220" y="6978"/>
                  </a:lnTo>
                  <a:lnTo>
                    <a:pt x="1082" y="6829"/>
                  </a:lnTo>
                  <a:lnTo>
                    <a:pt x="955" y="6681"/>
                  </a:lnTo>
                  <a:lnTo>
                    <a:pt x="828" y="6532"/>
                  </a:lnTo>
                  <a:lnTo>
                    <a:pt x="711" y="6373"/>
                  </a:lnTo>
                  <a:lnTo>
                    <a:pt x="605" y="6203"/>
                  </a:lnTo>
                  <a:lnTo>
                    <a:pt x="499" y="6023"/>
                  </a:lnTo>
                  <a:lnTo>
                    <a:pt x="414" y="5843"/>
                  </a:lnTo>
                  <a:lnTo>
                    <a:pt x="330" y="5663"/>
                  </a:lnTo>
                  <a:lnTo>
                    <a:pt x="255" y="5472"/>
                  </a:lnTo>
                  <a:lnTo>
                    <a:pt x="181" y="5270"/>
                  </a:lnTo>
                  <a:lnTo>
                    <a:pt x="128" y="5069"/>
                  </a:lnTo>
                  <a:lnTo>
                    <a:pt x="128" y="5069"/>
                  </a:lnTo>
                  <a:lnTo>
                    <a:pt x="86" y="4867"/>
                  </a:lnTo>
                  <a:lnTo>
                    <a:pt x="43" y="4655"/>
                  </a:lnTo>
                  <a:lnTo>
                    <a:pt x="22" y="4454"/>
                  </a:lnTo>
                  <a:lnTo>
                    <a:pt x="11" y="4252"/>
                  </a:lnTo>
                  <a:lnTo>
                    <a:pt x="1" y="4051"/>
                  </a:lnTo>
                  <a:lnTo>
                    <a:pt x="11" y="3850"/>
                  </a:lnTo>
                  <a:lnTo>
                    <a:pt x="33" y="3648"/>
                  </a:lnTo>
                  <a:lnTo>
                    <a:pt x="54" y="3457"/>
                  </a:lnTo>
                  <a:lnTo>
                    <a:pt x="86" y="3256"/>
                  </a:lnTo>
                  <a:lnTo>
                    <a:pt x="128" y="3065"/>
                  </a:lnTo>
                  <a:lnTo>
                    <a:pt x="181" y="2874"/>
                  </a:lnTo>
                  <a:lnTo>
                    <a:pt x="245" y="2694"/>
                  </a:lnTo>
                  <a:lnTo>
                    <a:pt x="319" y="2503"/>
                  </a:lnTo>
                  <a:lnTo>
                    <a:pt x="404" y="2323"/>
                  </a:lnTo>
                  <a:lnTo>
                    <a:pt x="489" y="2153"/>
                  </a:lnTo>
                  <a:lnTo>
                    <a:pt x="584" y="1983"/>
                  </a:lnTo>
                  <a:lnTo>
                    <a:pt x="690" y="1814"/>
                  </a:lnTo>
                  <a:lnTo>
                    <a:pt x="796" y="1655"/>
                  </a:lnTo>
                  <a:lnTo>
                    <a:pt x="923" y="1506"/>
                  </a:lnTo>
                  <a:lnTo>
                    <a:pt x="1051" y="1347"/>
                  </a:lnTo>
                  <a:lnTo>
                    <a:pt x="1178" y="1209"/>
                  </a:lnTo>
                  <a:lnTo>
                    <a:pt x="1326" y="1071"/>
                  </a:lnTo>
                  <a:lnTo>
                    <a:pt x="1475" y="944"/>
                  </a:lnTo>
                  <a:lnTo>
                    <a:pt x="1623" y="817"/>
                  </a:lnTo>
                  <a:lnTo>
                    <a:pt x="1793" y="700"/>
                  </a:lnTo>
                  <a:lnTo>
                    <a:pt x="1952" y="594"/>
                  </a:lnTo>
                  <a:lnTo>
                    <a:pt x="2132" y="499"/>
                  </a:lnTo>
                  <a:lnTo>
                    <a:pt x="2312" y="403"/>
                  </a:lnTo>
                  <a:lnTo>
                    <a:pt x="2493" y="319"/>
                  </a:lnTo>
                  <a:lnTo>
                    <a:pt x="2684" y="244"/>
                  </a:lnTo>
                  <a:lnTo>
                    <a:pt x="2885" y="181"/>
                  </a:lnTo>
                  <a:lnTo>
                    <a:pt x="3086" y="117"/>
                  </a:lnTo>
                  <a:lnTo>
                    <a:pt x="3086" y="117"/>
                  </a:lnTo>
                  <a:lnTo>
                    <a:pt x="3288" y="75"/>
                  </a:lnTo>
                  <a:lnTo>
                    <a:pt x="3500" y="43"/>
                  </a:lnTo>
                  <a:lnTo>
                    <a:pt x="3701" y="11"/>
                  </a:lnTo>
                  <a:lnTo>
                    <a:pt x="3903" y="0"/>
                  </a:lnTo>
                  <a:lnTo>
                    <a:pt x="4104" y="0"/>
                  </a:lnTo>
                  <a:lnTo>
                    <a:pt x="4306" y="0"/>
                  </a:lnTo>
                  <a:lnTo>
                    <a:pt x="4507" y="22"/>
                  </a:lnTo>
                  <a:lnTo>
                    <a:pt x="4709" y="43"/>
                  </a:lnTo>
                  <a:lnTo>
                    <a:pt x="4900" y="75"/>
                  </a:lnTo>
                  <a:lnTo>
                    <a:pt x="5091" y="128"/>
                  </a:lnTo>
                  <a:lnTo>
                    <a:pt x="5281" y="181"/>
                  </a:lnTo>
                  <a:lnTo>
                    <a:pt x="5472" y="244"/>
                  </a:lnTo>
                  <a:lnTo>
                    <a:pt x="5652" y="308"/>
                  </a:lnTo>
                  <a:lnTo>
                    <a:pt x="5833" y="393"/>
                  </a:lnTo>
                  <a:lnTo>
                    <a:pt x="6002" y="478"/>
                  </a:lnTo>
                  <a:lnTo>
                    <a:pt x="6172" y="573"/>
                  </a:lnTo>
                  <a:lnTo>
                    <a:pt x="6342" y="679"/>
                  </a:lnTo>
                  <a:lnTo>
                    <a:pt x="6501" y="796"/>
                  </a:lnTo>
                  <a:lnTo>
                    <a:pt x="6660" y="912"/>
                  </a:lnTo>
                  <a:lnTo>
                    <a:pt x="6808" y="1040"/>
                  </a:lnTo>
                  <a:lnTo>
                    <a:pt x="6946" y="1177"/>
                  </a:lnTo>
                  <a:lnTo>
                    <a:pt x="7084" y="1315"/>
                  </a:lnTo>
                  <a:lnTo>
                    <a:pt x="7211" y="1464"/>
                  </a:lnTo>
                  <a:lnTo>
                    <a:pt x="7338" y="1623"/>
                  </a:lnTo>
                  <a:lnTo>
                    <a:pt x="7455" y="1782"/>
                  </a:lnTo>
                  <a:lnTo>
                    <a:pt x="7561" y="1952"/>
                  </a:lnTo>
                  <a:lnTo>
                    <a:pt x="7667" y="2121"/>
                  </a:lnTo>
                  <a:lnTo>
                    <a:pt x="7752" y="2301"/>
                  </a:lnTo>
                  <a:lnTo>
                    <a:pt x="7837" y="2492"/>
                  </a:lnTo>
                  <a:lnTo>
                    <a:pt x="7911" y="2683"/>
                  </a:lnTo>
                  <a:lnTo>
                    <a:pt x="7985" y="2874"/>
                  </a:lnTo>
                  <a:lnTo>
                    <a:pt x="8038" y="307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6751225" y="2927200"/>
              <a:ext cx="201225" cy="161975"/>
            </a:xfrm>
            <a:custGeom>
              <a:rect b="b" l="l" r="r" t="t"/>
              <a:pathLst>
                <a:path extrusionOk="0" h="6479" w="8049">
                  <a:moveTo>
                    <a:pt x="8049" y="0"/>
                  </a:moveTo>
                  <a:lnTo>
                    <a:pt x="7677" y="21"/>
                  </a:lnTo>
                  <a:lnTo>
                    <a:pt x="7306" y="64"/>
                  </a:lnTo>
                  <a:lnTo>
                    <a:pt x="6946" y="117"/>
                  </a:lnTo>
                  <a:lnTo>
                    <a:pt x="6585" y="191"/>
                  </a:lnTo>
                  <a:lnTo>
                    <a:pt x="6235" y="276"/>
                  </a:lnTo>
                  <a:lnTo>
                    <a:pt x="5885" y="371"/>
                  </a:lnTo>
                  <a:lnTo>
                    <a:pt x="5546" y="488"/>
                  </a:lnTo>
                  <a:lnTo>
                    <a:pt x="5207" y="615"/>
                  </a:lnTo>
                  <a:lnTo>
                    <a:pt x="4878" y="753"/>
                  </a:lnTo>
                  <a:lnTo>
                    <a:pt x="4560" y="901"/>
                  </a:lnTo>
                  <a:lnTo>
                    <a:pt x="4242" y="1061"/>
                  </a:lnTo>
                  <a:lnTo>
                    <a:pt x="3934" y="1241"/>
                  </a:lnTo>
                  <a:lnTo>
                    <a:pt x="3638" y="1432"/>
                  </a:lnTo>
                  <a:lnTo>
                    <a:pt x="3351" y="1633"/>
                  </a:lnTo>
                  <a:lnTo>
                    <a:pt x="3065" y="1845"/>
                  </a:lnTo>
                  <a:lnTo>
                    <a:pt x="2789" y="2068"/>
                  </a:lnTo>
                  <a:lnTo>
                    <a:pt x="2524" y="2291"/>
                  </a:lnTo>
                  <a:lnTo>
                    <a:pt x="2280" y="2534"/>
                  </a:lnTo>
                  <a:lnTo>
                    <a:pt x="2036" y="2789"/>
                  </a:lnTo>
                  <a:lnTo>
                    <a:pt x="1803" y="3054"/>
                  </a:lnTo>
                  <a:lnTo>
                    <a:pt x="1581" y="3330"/>
                  </a:lnTo>
                  <a:lnTo>
                    <a:pt x="1368" y="3605"/>
                  </a:lnTo>
                  <a:lnTo>
                    <a:pt x="1167" y="3892"/>
                  </a:lnTo>
                  <a:lnTo>
                    <a:pt x="976" y="4189"/>
                  </a:lnTo>
                  <a:lnTo>
                    <a:pt x="796" y="4496"/>
                  </a:lnTo>
                  <a:lnTo>
                    <a:pt x="626" y="4814"/>
                  </a:lnTo>
                  <a:lnTo>
                    <a:pt x="478" y="5132"/>
                  </a:lnTo>
                  <a:lnTo>
                    <a:pt x="340" y="5461"/>
                  </a:lnTo>
                  <a:lnTo>
                    <a:pt x="213" y="5790"/>
                  </a:lnTo>
                  <a:lnTo>
                    <a:pt x="96" y="6129"/>
                  </a:lnTo>
                  <a:lnTo>
                    <a:pt x="1" y="6479"/>
                  </a:lnTo>
                  <a:lnTo>
                    <a:pt x="107" y="6140"/>
                  </a:lnTo>
                  <a:lnTo>
                    <a:pt x="213" y="5800"/>
                  </a:lnTo>
                  <a:lnTo>
                    <a:pt x="351" y="5461"/>
                  </a:lnTo>
                  <a:lnTo>
                    <a:pt x="488" y="5143"/>
                  </a:lnTo>
                  <a:lnTo>
                    <a:pt x="637" y="4825"/>
                  </a:lnTo>
                  <a:lnTo>
                    <a:pt x="806" y="4507"/>
                  </a:lnTo>
                  <a:lnTo>
                    <a:pt x="987" y="4210"/>
                  </a:lnTo>
                  <a:lnTo>
                    <a:pt x="1178" y="3913"/>
                  </a:lnTo>
                  <a:lnTo>
                    <a:pt x="1379" y="3627"/>
                  </a:lnTo>
                  <a:lnTo>
                    <a:pt x="1591" y="3340"/>
                  </a:lnTo>
                  <a:lnTo>
                    <a:pt x="1814" y="3075"/>
                  </a:lnTo>
                  <a:lnTo>
                    <a:pt x="2047" y="2810"/>
                  </a:lnTo>
                  <a:lnTo>
                    <a:pt x="2291" y="2566"/>
                  </a:lnTo>
                  <a:lnTo>
                    <a:pt x="2545" y="2322"/>
                  </a:lnTo>
                  <a:lnTo>
                    <a:pt x="2811" y="2089"/>
                  </a:lnTo>
                  <a:lnTo>
                    <a:pt x="3086" y="1877"/>
                  </a:lnTo>
                  <a:lnTo>
                    <a:pt x="3362" y="1665"/>
                  </a:lnTo>
                  <a:lnTo>
                    <a:pt x="3659" y="1463"/>
                  </a:lnTo>
                  <a:lnTo>
                    <a:pt x="3956" y="1283"/>
                  </a:lnTo>
                  <a:lnTo>
                    <a:pt x="4263" y="1103"/>
                  </a:lnTo>
                  <a:lnTo>
                    <a:pt x="4571" y="944"/>
                  </a:lnTo>
                  <a:lnTo>
                    <a:pt x="4889" y="795"/>
                  </a:lnTo>
                  <a:lnTo>
                    <a:pt x="5217" y="658"/>
                  </a:lnTo>
                  <a:lnTo>
                    <a:pt x="5557" y="530"/>
                  </a:lnTo>
                  <a:lnTo>
                    <a:pt x="5896" y="424"/>
                  </a:lnTo>
                  <a:lnTo>
                    <a:pt x="6246" y="318"/>
                  </a:lnTo>
                  <a:lnTo>
                    <a:pt x="6596" y="244"/>
                  </a:lnTo>
                  <a:lnTo>
                    <a:pt x="6956" y="170"/>
                  </a:lnTo>
                  <a:lnTo>
                    <a:pt x="7317" y="117"/>
                  </a:lnTo>
                  <a:lnTo>
                    <a:pt x="7677" y="74"/>
                  </a:lnTo>
                  <a:lnTo>
                    <a:pt x="8049" y="53"/>
                  </a:lnTo>
                  <a:lnTo>
                    <a:pt x="8049" y="0"/>
                  </a:lnTo>
                  <a:close/>
                </a:path>
              </a:pathLst>
            </a:custGeom>
            <a:solidFill>
              <a:srgbClr val="5897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6749100" y="2927200"/>
              <a:ext cx="203350" cy="170725"/>
            </a:xfrm>
            <a:custGeom>
              <a:rect b="b" l="l" r="r" t="t"/>
              <a:pathLst>
                <a:path extrusionOk="0" fill="none" h="6829" w="8134">
                  <a:moveTo>
                    <a:pt x="8134" y="0"/>
                  </a:moveTo>
                  <a:lnTo>
                    <a:pt x="8134" y="0"/>
                  </a:lnTo>
                  <a:lnTo>
                    <a:pt x="7762" y="21"/>
                  </a:lnTo>
                  <a:lnTo>
                    <a:pt x="7391" y="64"/>
                  </a:lnTo>
                  <a:lnTo>
                    <a:pt x="7031" y="117"/>
                  </a:lnTo>
                  <a:lnTo>
                    <a:pt x="6670" y="191"/>
                  </a:lnTo>
                  <a:lnTo>
                    <a:pt x="6320" y="276"/>
                  </a:lnTo>
                  <a:lnTo>
                    <a:pt x="5970" y="371"/>
                  </a:lnTo>
                  <a:lnTo>
                    <a:pt x="5631" y="488"/>
                  </a:lnTo>
                  <a:lnTo>
                    <a:pt x="5292" y="615"/>
                  </a:lnTo>
                  <a:lnTo>
                    <a:pt x="4963" y="753"/>
                  </a:lnTo>
                  <a:lnTo>
                    <a:pt x="4645" y="901"/>
                  </a:lnTo>
                  <a:lnTo>
                    <a:pt x="4327" y="1061"/>
                  </a:lnTo>
                  <a:lnTo>
                    <a:pt x="4019" y="1241"/>
                  </a:lnTo>
                  <a:lnTo>
                    <a:pt x="3723" y="1432"/>
                  </a:lnTo>
                  <a:lnTo>
                    <a:pt x="3436" y="1633"/>
                  </a:lnTo>
                  <a:lnTo>
                    <a:pt x="3150" y="1845"/>
                  </a:lnTo>
                  <a:lnTo>
                    <a:pt x="2874" y="2068"/>
                  </a:lnTo>
                  <a:lnTo>
                    <a:pt x="2609" y="2291"/>
                  </a:lnTo>
                  <a:lnTo>
                    <a:pt x="2365" y="2534"/>
                  </a:lnTo>
                  <a:lnTo>
                    <a:pt x="2121" y="2789"/>
                  </a:lnTo>
                  <a:lnTo>
                    <a:pt x="1888" y="3054"/>
                  </a:lnTo>
                  <a:lnTo>
                    <a:pt x="1666" y="3330"/>
                  </a:lnTo>
                  <a:lnTo>
                    <a:pt x="1453" y="3605"/>
                  </a:lnTo>
                  <a:lnTo>
                    <a:pt x="1252" y="3892"/>
                  </a:lnTo>
                  <a:lnTo>
                    <a:pt x="1061" y="4189"/>
                  </a:lnTo>
                  <a:lnTo>
                    <a:pt x="881" y="4496"/>
                  </a:lnTo>
                  <a:lnTo>
                    <a:pt x="711" y="4814"/>
                  </a:lnTo>
                  <a:lnTo>
                    <a:pt x="563" y="5132"/>
                  </a:lnTo>
                  <a:lnTo>
                    <a:pt x="425" y="5461"/>
                  </a:lnTo>
                  <a:lnTo>
                    <a:pt x="298" y="5790"/>
                  </a:lnTo>
                  <a:lnTo>
                    <a:pt x="181" y="6129"/>
                  </a:lnTo>
                  <a:lnTo>
                    <a:pt x="86" y="6479"/>
                  </a:lnTo>
                  <a:lnTo>
                    <a:pt x="1" y="6829"/>
                  </a:lnTo>
                  <a:lnTo>
                    <a:pt x="1" y="6829"/>
                  </a:lnTo>
                  <a:lnTo>
                    <a:pt x="86" y="6479"/>
                  </a:lnTo>
                  <a:lnTo>
                    <a:pt x="192" y="6140"/>
                  </a:lnTo>
                  <a:lnTo>
                    <a:pt x="298" y="5800"/>
                  </a:lnTo>
                  <a:lnTo>
                    <a:pt x="436" y="5461"/>
                  </a:lnTo>
                  <a:lnTo>
                    <a:pt x="573" y="5143"/>
                  </a:lnTo>
                  <a:lnTo>
                    <a:pt x="722" y="4825"/>
                  </a:lnTo>
                  <a:lnTo>
                    <a:pt x="891" y="4507"/>
                  </a:lnTo>
                  <a:lnTo>
                    <a:pt x="1072" y="4210"/>
                  </a:lnTo>
                  <a:lnTo>
                    <a:pt x="1263" y="3913"/>
                  </a:lnTo>
                  <a:lnTo>
                    <a:pt x="1464" y="3627"/>
                  </a:lnTo>
                  <a:lnTo>
                    <a:pt x="1676" y="3340"/>
                  </a:lnTo>
                  <a:lnTo>
                    <a:pt x="1899" y="3075"/>
                  </a:lnTo>
                  <a:lnTo>
                    <a:pt x="2132" y="2810"/>
                  </a:lnTo>
                  <a:lnTo>
                    <a:pt x="2376" y="2566"/>
                  </a:lnTo>
                  <a:lnTo>
                    <a:pt x="2630" y="2322"/>
                  </a:lnTo>
                  <a:lnTo>
                    <a:pt x="2896" y="2089"/>
                  </a:lnTo>
                  <a:lnTo>
                    <a:pt x="3171" y="1877"/>
                  </a:lnTo>
                  <a:lnTo>
                    <a:pt x="3447" y="1665"/>
                  </a:lnTo>
                  <a:lnTo>
                    <a:pt x="3744" y="1463"/>
                  </a:lnTo>
                  <a:lnTo>
                    <a:pt x="4041" y="1283"/>
                  </a:lnTo>
                  <a:lnTo>
                    <a:pt x="4348" y="1103"/>
                  </a:lnTo>
                  <a:lnTo>
                    <a:pt x="4656" y="944"/>
                  </a:lnTo>
                  <a:lnTo>
                    <a:pt x="4974" y="795"/>
                  </a:lnTo>
                  <a:lnTo>
                    <a:pt x="5302" y="658"/>
                  </a:lnTo>
                  <a:lnTo>
                    <a:pt x="5642" y="530"/>
                  </a:lnTo>
                  <a:lnTo>
                    <a:pt x="5981" y="424"/>
                  </a:lnTo>
                  <a:lnTo>
                    <a:pt x="6331" y="318"/>
                  </a:lnTo>
                  <a:lnTo>
                    <a:pt x="6681" y="244"/>
                  </a:lnTo>
                  <a:lnTo>
                    <a:pt x="7041" y="170"/>
                  </a:lnTo>
                  <a:lnTo>
                    <a:pt x="7402" y="117"/>
                  </a:lnTo>
                  <a:lnTo>
                    <a:pt x="7762" y="74"/>
                  </a:lnTo>
                  <a:lnTo>
                    <a:pt x="8134" y="53"/>
                  </a:lnTo>
                  <a:lnTo>
                    <a:pt x="813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6743800" y="2928525"/>
              <a:ext cx="214225" cy="435025"/>
            </a:xfrm>
            <a:custGeom>
              <a:rect b="b" l="l" r="r" t="t"/>
              <a:pathLst>
                <a:path extrusionOk="0" h="17401" w="8569">
                  <a:moveTo>
                    <a:pt x="8346" y="0"/>
                  </a:moveTo>
                  <a:lnTo>
                    <a:pt x="7974" y="21"/>
                  </a:lnTo>
                  <a:lnTo>
                    <a:pt x="7614" y="64"/>
                  </a:lnTo>
                  <a:lnTo>
                    <a:pt x="7253" y="117"/>
                  </a:lnTo>
                  <a:lnTo>
                    <a:pt x="6893" y="191"/>
                  </a:lnTo>
                  <a:lnTo>
                    <a:pt x="6543" y="265"/>
                  </a:lnTo>
                  <a:lnTo>
                    <a:pt x="6193" y="371"/>
                  </a:lnTo>
                  <a:lnTo>
                    <a:pt x="5854" y="477"/>
                  </a:lnTo>
                  <a:lnTo>
                    <a:pt x="5514" y="605"/>
                  </a:lnTo>
                  <a:lnTo>
                    <a:pt x="5186" y="742"/>
                  </a:lnTo>
                  <a:lnTo>
                    <a:pt x="4868" y="891"/>
                  </a:lnTo>
                  <a:lnTo>
                    <a:pt x="4560" y="1050"/>
                  </a:lnTo>
                  <a:lnTo>
                    <a:pt x="4253" y="1230"/>
                  </a:lnTo>
                  <a:lnTo>
                    <a:pt x="3956" y="1410"/>
                  </a:lnTo>
                  <a:lnTo>
                    <a:pt x="3659" y="1612"/>
                  </a:lnTo>
                  <a:lnTo>
                    <a:pt x="3383" y="1824"/>
                  </a:lnTo>
                  <a:lnTo>
                    <a:pt x="3108" y="2036"/>
                  </a:lnTo>
                  <a:lnTo>
                    <a:pt x="2842" y="2269"/>
                  </a:lnTo>
                  <a:lnTo>
                    <a:pt x="2588" y="2513"/>
                  </a:lnTo>
                  <a:lnTo>
                    <a:pt x="2344" y="2757"/>
                  </a:lnTo>
                  <a:lnTo>
                    <a:pt x="2111" y="3022"/>
                  </a:lnTo>
                  <a:lnTo>
                    <a:pt x="1888" y="3287"/>
                  </a:lnTo>
                  <a:lnTo>
                    <a:pt x="1676" y="3574"/>
                  </a:lnTo>
                  <a:lnTo>
                    <a:pt x="1475" y="3860"/>
                  </a:lnTo>
                  <a:lnTo>
                    <a:pt x="1284" y="4157"/>
                  </a:lnTo>
                  <a:lnTo>
                    <a:pt x="1103" y="4454"/>
                  </a:lnTo>
                  <a:lnTo>
                    <a:pt x="934" y="4772"/>
                  </a:lnTo>
                  <a:lnTo>
                    <a:pt x="785" y="5090"/>
                  </a:lnTo>
                  <a:lnTo>
                    <a:pt x="648" y="5408"/>
                  </a:lnTo>
                  <a:lnTo>
                    <a:pt x="510" y="5747"/>
                  </a:lnTo>
                  <a:lnTo>
                    <a:pt x="404" y="6087"/>
                  </a:lnTo>
                  <a:lnTo>
                    <a:pt x="298" y="6426"/>
                  </a:lnTo>
                  <a:lnTo>
                    <a:pt x="213" y="6776"/>
                  </a:lnTo>
                  <a:lnTo>
                    <a:pt x="160" y="7020"/>
                  </a:lnTo>
                  <a:lnTo>
                    <a:pt x="117" y="7264"/>
                  </a:lnTo>
                  <a:lnTo>
                    <a:pt x="75" y="7518"/>
                  </a:lnTo>
                  <a:lnTo>
                    <a:pt x="54" y="7762"/>
                  </a:lnTo>
                  <a:lnTo>
                    <a:pt x="33" y="8016"/>
                  </a:lnTo>
                  <a:lnTo>
                    <a:pt x="11" y="8271"/>
                  </a:lnTo>
                  <a:lnTo>
                    <a:pt x="1" y="8525"/>
                  </a:lnTo>
                  <a:lnTo>
                    <a:pt x="1" y="8780"/>
                  </a:lnTo>
                  <a:lnTo>
                    <a:pt x="22" y="9193"/>
                  </a:lnTo>
                  <a:lnTo>
                    <a:pt x="54" y="9607"/>
                  </a:lnTo>
                  <a:lnTo>
                    <a:pt x="107" y="10020"/>
                  </a:lnTo>
                  <a:lnTo>
                    <a:pt x="181" y="10413"/>
                  </a:lnTo>
                  <a:lnTo>
                    <a:pt x="266" y="10805"/>
                  </a:lnTo>
                  <a:lnTo>
                    <a:pt x="372" y="11197"/>
                  </a:lnTo>
                  <a:lnTo>
                    <a:pt x="499" y="11568"/>
                  </a:lnTo>
                  <a:lnTo>
                    <a:pt x="637" y="11940"/>
                  </a:lnTo>
                  <a:lnTo>
                    <a:pt x="870" y="11865"/>
                  </a:lnTo>
                  <a:lnTo>
                    <a:pt x="1103" y="11791"/>
                  </a:lnTo>
                  <a:lnTo>
                    <a:pt x="1358" y="11738"/>
                  </a:lnTo>
                  <a:lnTo>
                    <a:pt x="1602" y="11696"/>
                  </a:lnTo>
                  <a:lnTo>
                    <a:pt x="1856" y="11674"/>
                  </a:lnTo>
                  <a:lnTo>
                    <a:pt x="2270" y="11674"/>
                  </a:lnTo>
                  <a:lnTo>
                    <a:pt x="2439" y="11685"/>
                  </a:lnTo>
                  <a:lnTo>
                    <a:pt x="2609" y="11706"/>
                  </a:lnTo>
                  <a:lnTo>
                    <a:pt x="2779" y="11728"/>
                  </a:lnTo>
                  <a:lnTo>
                    <a:pt x="2938" y="11759"/>
                  </a:lnTo>
                  <a:lnTo>
                    <a:pt x="3108" y="11791"/>
                  </a:lnTo>
                  <a:lnTo>
                    <a:pt x="3267" y="11844"/>
                  </a:lnTo>
                  <a:lnTo>
                    <a:pt x="3426" y="11887"/>
                  </a:lnTo>
                  <a:lnTo>
                    <a:pt x="3585" y="11950"/>
                  </a:lnTo>
                  <a:lnTo>
                    <a:pt x="3733" y="12014"/>
                  </a:lnTo>
                  <a:lnTo>
                    <a:pt x="3882" y="12077"/>
                  </a:lnTo>
                  <a:lnTo>
                    <a:pt x="4030" y="12162"/>
                  </a:lnTo>
                  <a:lnTo>
                    <a:pt x="4178" y="12236"/>
                  </a:lnTo>
                  <a:lnTo>
                    <a:pt x="4316" y="12332"/>
                  </a:lnTo>
                  <a:lnTo>
                    <a:pt x="4454" y="12417"/>
                  </a:lnTo>
                  <a:lnTo>
                    <a:pt x="4592" y="12523"/>
                  </a:lnTo>
                  <a:lnTo>
                    <a:pt x="4719" y="12618"/>
                  </a:lnTo>
                  <a:lnTo>
                    <a:pt x="4846" y="12735"/>
                  </a:lnTo>
                  <a:lnTo>
                    <a:pt x="4963" y="12841"/>
                  </a:lnTo>
                  <a:lnTo>
                    <a:pt x="5080" y="12968"/>
                  </a:lnTo>
                  <a:lnTo>
                    <a:pt x="5196" y="13085"/>
                  </a:lnTo>
                  <a:lnTo>
                    <a:pt x="5302" y="13223"/>
                  </a:lnTo>
                  <a:lnTo>
                    <a:pt x="5398" y="13350"/>
                  </a:lnTo>
                  <a:lnTo>
                    <a:pt x="5493" y="13488"/>
                  </a:lnTo>
                  <a:lnTo>
                    <a:pt x="5589" y="13636"/>
                  </a:lnTo>
                  <a:lnTo>
                    <a:pt x="5674" y="13785"/>
                  </a:lnTo>
                  <a:lnTo>
                    <a:pt x="5748" y="13933"/>
                  </a:lnTo>
                  <a:lnTo>
                    <a:pt x="5822" y="14092"/>
                  </a:lnTo>
                  <a:lnTo>
                    <a:pt x="5896" y="14251"/>
                  </a:lnTo>
                  <a:lnTo>
                    <a:pt x="5949" y="14410"/>
                  </a:lnTo>
                  <a:lnTo>
                    <a:pt x="6002" y="14580"/>
                  </a:lnTo>
                  <a:lnTo>
                    <a:pt x="6055" y="14749"/>
                  </a:lnTo>
                  <a:lnTo>
                    <a:pt x="6119" y="15036"/>
                  </a:lnTo>
                  <a:lnTo>
                    <a:pt x="6151" y="15322"/>
                  </a:lnTo>
                  <a:lnTo>
                    <a:pt x="6172" y="15598"/>
                  </a:lnTo>
                  <a:lnTo>
                    <a:pt x="6172" y="15884"/>
                  </a:lnTo>
                  <a:lnTo>
                    <a:pt x="6161" y="16160"/>
                  </a:lnTo>
                  <a:lnTo>
                    <a:pt x="6119" y="16435"/>
                  </a:lnTo>
                  <a:lnTo>
                    <a:pt x="6066" y="16700"/>
                  </a:lnTo>
                  <a:lnTo>
                    <a:pt x="5992" y="16966"/>
                  </a:lnTo>
                  <a:lnTo>
                    <a:pt x="6299" y="17061"/>
                  </a:lnTo>
                  <a:lnTo>
                    <a:pt x="6617" y="17146"/>
                  </a:lnTo>
                  <a:lnTo>
                    <a:pt x="6925" y="17209"/>
                  </a:lnTo>
                  <a:lnTo>
                    <a:pt x="7253" y="17273"/>
                  </a:lnTo>
                  <a:lnTo>
                    <a:pt x="7572" y="17326"/>
                  </a:lnTo>
                  <a:lnTo>
                    <a:pt x="7900" y="17358"/>
                  </a:lnTo>
                  <a:lnTo>
                    <a:pt x="8240" y="17390"/>
                  </a:lnTo>
                  <a:lnTo>
                    <a:pt x="8568" y="17400"/>
                  </a:lnTo>
                  <a:lnTo>
                    <a:pt x="83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6743800" y="2928525"/>
              <a:ext cx="214225" cy="435025"/>
            </a:xfrm>
            <a:custGeom>
              <a:rect b="b" l="l" r="r" t="t"/>
              <a:pathLst>
                <a:path extrusionOk="0" fill="none" h="17401" w="8569">
                  <a:moveTo>
                    <a:pt x="8346" y="0"/>
                  </a:moveTo>
                  <a:lnTo>
                    <a:pt x="8346" y="0"/>
                  </a:lnTo>
                  <a:lnTo>
                    <a:pt x="7974" y="21"/>
                  </a:lnTo>
                  <a:lnTo>
                    <a:pt x="7614" y="64"/>
                  </a:lnTo>
                  <a:lnTo>
                    <a:pt x="7253" y="117"/>
                  </a:lnTo>
                  <a:lnTo>
                    <a:pt x="6893" y="191"/>
                  </a:lnTo>
                  <a:lnTo>
                    <a:pt x="6543" y="265"/>
                  </a:lnTo>
                  <a:lnTo>
                    <a:pt x="6193" y="371"/>
                  </a:lnTo>
                  <a:lnTo>
                    <a:pt x="5854" y="477"/>
                  </a:lnTo>
                  <a:lnTo>
                    <a:pt x="5514" y="605"/>
                  </a:lnTo>
                  <a:lnTo>
                    <a:pt x="5186" y="742"/>
                  </a:lnTo>
                  <a:lnTo>
                    <a:pt x="4868" y="891"/>
                  </a:lnTo>
                  <a:lnTo>
                    <a:pt x="4560" y="1050"/>
                  </a:lnTo>
                  <a:lnTo>
                    <a:pt x="4253" y="1230"/>
                  </a:lnTo>
                  <a:lnTo>
                    <a:pt x="3956" y="1410"/>
                  </a:lnTo>
                  <a:lnTo>
                    <a:pt x="3659" y="1612"/>
                  </a:lnTo>
                  <a:lnTo>
                    <a:pt x="3383" y="1824"/>
                  </a:lnTo>
                  <a:lnTo>
                    <a:pt x="3108" y="2036"/>
                  </a:lnTo>
                  <a:lnTo>
                    <a:pt x="2842" y="2269"/>
                  </a:lnTo>
                  <a:lnTo>
                    <a:pt x="2588" y="2513"/>
                  </a:lnTo>
                  <a:lnTo>
                    <a:pt x="2344" y="2757"/>
                  </a:lnTo>
                  <a:lnTo>
                    <a:pt x="2111" y="3022"/>
                  </a:lnTo>
                  <a:lnTo>
                    <a:pt x="1888" y="3287"/>
                  </a:lnTo>
                  <a:lnTo>
                    <a:pt x="1676" y="3574"/>
                  </a:lnTo>
                  <a:lnTo>
                    <a:pt x="1475" y="3860"/>
                  </a:lnTo>
                  <a:lnTo>
                    <a:pt x="1284" y="4157"/>
                  </a:lnTo>
                  <a:lnTo>
                    <a:pt x="1103" y="4454"/>
                  </a:lnTo>
                  <a:lnTo>
                    <a:pt x="934" y="4772"/>
                  </a:lnTo>
                  <a:lnTo>
                    <a:pt x="785" y="5090"/>
                  </a:lnTo>
                  <a:lnTo>
                    <a:pt x="648" y="5408"/>
                  </a:lnTo>
                  <a:lnTo>
                    <a:pt x="510" y="5747"/>
                  </a:lnTo>
                  <a:lnTo>
                    <a:pt x="404" y="6087"/>
                  </a:lnTo>
                  <a:lnTo>
                    <a:pt x="298" y="6426"/>
                  </a:lnTo>
                  <a:lnTo>
                    <a:pt x="213" y="6776"/>
                  </a:lnTo>
                  <a:lnTo>
                    <a:pt x="213" y="6776"/>
                  </a:lnTo>
                  <a:lnTo>
                    <a:pt x="160" y="7020"/>
                  </a:lnTo>
                  <a:lnTo>
                    <a:pt x="117" y="7264"/>
                  </a:lnTo>
                  <a:lnTo>
                    <a:pt x="75" y="7518"/>
                  </a:lnTo>
                  <a:lnTo>
                    <a:pt x="54" y="7762"/>
                  </a:lnTo>
                  <a:lnTo>
                    <a:pt x="33" y="8016"/>
                  </a:lnTo>
                  <a:lnTo>
                    <a:pt x="11" y="8271"/>
                  </a:lnTo>
                  <a:lnTo>
                    <a:pt x="1" y="8525"/>
                  </a:lnTo>
                  <a:lnTo>
                    <a:pt x="1" y="8780"/>
                  </a:lnTo>
                  <a:lnTo>
                    <a:pt x="1" y="8780"/>
                  </a:lnTo>
                  <a:lnTo>
                    <a:pt x="22" y="9193"/>
                  </a:lnTo>
                  <a:lnTo>
                    <a:pt x="54" y="9607"/>
                  </a:lnTo>
                  <a:lnTo>
                    <a:pt x="107" y="10020"/>
                  </a:lnTo>
                  <a:lnTo>
                    <a:pt x="181" y="10413"/>
                  </a:lnTo>
                  <a:lnTo>
                    <a:pt x="266" y="10805"/>
                  </a:lnTo>
                  <a:lnTo>
                    <a:pt x="372" y="11197"/>
                  </a:lnTo>
                  <a:lnTo>
                    <a:pt x="499" y="11568"/>
                  </a:lnTo>
                  <a:lnTo>
                    <a:pt x="637" y="11940"/>
                  </a:lnTo>
                  <a:lnTo>
                    <a:pt x="637" y="11940"/>
                  </a:lnTo>
                  <a:lnTo>
                    <a:pt x="870" y="11865"/>
                  </a:lnTo>
                  <a:lnTo>
                    <a:pt x="1103" y="11791"/>
                  </a:lnTo>
                  <a:lnTo>
                    <a:pt x="1103" y="11791"/>
                  </a:lnTo>
                  <a:lnTo>
                    <a:pt x="1358" y="11738"/>
                  </a:lnTo>
                  <a:lnTo>
                    <a:pt x="1602" y="11696"/>
                  </a:lnTo>
                  <a:lnTo>
                    <a:pt x="1856" y="11674"/>
                  </a:lnTo>
                  <a:lnTo>
                    <a:pt x="2100" y="11674"/>
                  </a:lnTo>
                  <a:lnTo>
                    <a:pt x="2100" y="11674"/>
                  </a:lnTo>
                  <a:lnTo>
                    <a:pt x="2270" y="11674"/>
                  </a:lnTo>
                  <a:lnTo>
                    <a:pt x="2439" y="11685"/>
                  </a:lnTo>
                  <a:lnTo>
                    <a:pt x="2609" y="11706"/>
                  </a:lnTo>
                  <a:lnTo>
                    <a:pt x="2779" y="11728"/>
                  </a:lnTo>
                  <a:lnTo>
                    <a:pt x="2938" y="11759"/>
                  </a:lnTo>
                  <a:lnTo>
                    <a:pt x="3108" y="11791"/>
                  </a:lnTo>
                  <a:lnTo>
                    <a:pt x="3267" y="11844"/>
                  </a:lnTo>
                  <a:lnTo>
                    <a:pt x="3426" y="11887"/>
                  </a:lnTo>
                  <a:lnTo>
                    <a:pt x="3585" y="11950"/>
                  </a:lnTo>
                  <a:lnTo>
                    <a:pt x="3733" y="12014"/>
                  </a:lnTo>
                  <a:lnTo>
                    <a:pt x="3882" y="12077"/>
                  </a:lnTo>
                  <a:lnTo>
                    <a:pt x="4030" y="12162"/>
                  </a:lnTo>
                  <a:lnTo>
                    <a:pt x="4178" y="12236"/>
                  </a:lnTo>
                  <a:lnTo>
                    <a:pt x="4316" y="12332"/>
                  </a:lnTo>
                  <a:lnTo>
                    <a:pt x="4454" y="12417"/>
                  </a:lnTo>
                  <a:lnTo>
                    <a:pt x="4592" y="12523"/>
                  </a:lnTo>
                  <a:lnTo>
                    <a:pt x="4719" y="12618"/>
                  </a:lnTo>
                  <a:lnTo>
                    <a:pt x="4846" y="12735"/>
                  </a:lnTo>
                  <a:lnTo>
                    <a:pt x="4963" y="12841"/>
                  </a:lnTo>
                  <a:lnTo>
                    <a:pt x="5080" y="12968"/>
                  </a:lnTo>
                  <a:lnTo>
                    <a:pt x="5196" y="13085"/>
                  </a:lnTo>
                  <a:lnTo>
                    <a:pt x="5302" y="13223"/>
                  </a:lnTo>
                  <a:lnTo>
                    <a:pt x="5398" y="13350"/>
                  </a:lnTo>
                  <a:lnTo>
                    <a:pt x="5493" y="13488"/>
                  </a:lnTo>
                  <a:lnTo>
                    <a:pt x="5589" y="13636"/>
                  </a:lnTo>
                  <a:lnTo>
                    <a:pt x="5674" y="13785"/>
                  </a:lnTo>
                  <a:lnTo>
                    <a:pt x="5748" y="13933"/>
                  </a:lnTo>
                  <a:lnTo>
                    <a:pt x="5822" y="14092"/>
                  </a:lnTo>
                  <a:lnTo>
                    <a:pt x="5896" y="14251"/>
                  </a:lnTo>
                  <a:lnTo>
                    <a:pt x="5949" y="14410"/>
                  </a:lnTo>
                  <a:lnTo>
                    <a:pt x="6002" y="14580"/>
                  </a:lnTo>
                  <a:lnTo>
                    <a:pt x="6055" y="14749"/>
                  </a:lnTo>
                  <a:lnTo>
                    <a:pt x="6055" y="14749"/>
                  </a:lnTo>
                  <a:lnTo>
                    <a:pt x="6119" y="15036"/>
                  </a:lnTo>
                  <a:lnTo>
                    <a:pt x="6151" y="15322"/>
                  </a:lnTo>
                  <a:lnTo>
                    <a:pt x="6172" y="15598"/>
                  </a:lnTo>
                  <a:lnTo>
                    <a:pt x="6172" y="15884"/>
                  </a:lnTo>
                  <a:lnTo>
                    <a:pt x="6161" y="16160"/>
                  </a:lnTo>
                  <a:lnTo>
                    <a:pt x="6119" y="16435"/>
                  </a:lnTo>
                  <a:lnTo>
                    <a:pt x="6066" y="16700"/>
                  </a:lnTo>
                  <a:lnTo>
                    <a:pt x="5992" y="16966"/>
                  </a:lnTo>
                  <a:lnTo>
                    <a:pt x="5992" y="16966"/>
                  </a:lnTo>
                  <a:lnTo>
                    <a:pt x="6299" y="17061"/>
                  </a:lnTo>
                  <a:lnTo>
                    <a:pt x="6617" y="17146"/>
                  </a:lnTo>
                  <a:lnTo>
                    <a:pt x="6925" y="17209"/>
                  </a:lnTo>
                  <a:lnTo>
                    <a:pt x="7253" y="17273"/>
                  </a:lnTo>
                  <a:lnTo>
                    <a:pt x="7572" y="17326"/>
                  </a:lnTo>
                  <a:lnTo>
                    <a:pt x="7900" y="17358"/>
                  </a:lnTo>
                  <a:lnTo>
                    <a:pt x="8240" y="17390"/>
                  </a:lnTo>
                  <a:lnTo>
                    <a:pt x="8568" y="17400"/>
                  </a:lnTo>
                  <a:lnTo>
                    <a:pt x="834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6759700" y="3220375"/>
              <a:ext cx="138400" cy="132300"/>
            </a:xfrm>
            <a:custGeom>
              <a:rect b="b" l="l" r="r" t="t"/>
              <a:pathLst>
                <a:path extrusionOk="0" h="5292" w="5536">
                  <a:moveTo>
                    <a:pt x="1220" y="0"/>
                  </a:moveTo>
                  <a:lnTo>
                    <a:pt x="966" y="22"/>
                  </a:lnTo>
                  <a:lnTo>
                    <a:pt x="722" y="64"/>
                  </a:lnTo>
                  <a:lnTo>
                    <a:pt x="467" y="117"/>
                  </a:lnTo>
                  <a:lnTo>
                    <a:pt x="234" y="191"/>
                  </a:lnTo>
                  <a:lnTo>
                    <a:pt x="1" y="266"/>
                  </a:lnTo>
                  <a:lnTo>
                    <a:pt x="96" y="488"/>
                  </a:lnTo>
                  <a:lnTo>
                    <a:pt x="192" y="711"/>
                  </a:lnTo>
                  <a:lnTo>
                    <a:pt x="298" y="923"/>
                  </a:lnTo>
                  <a:lnTo>
                    <a:pt x="404" y="1135"/>
                  </a:lnTo>
                  <a:lnTo>
                    <a:pt x="520" y="1337"/>
                  </a:lnTo>
                  <a:lnTo>
                    <a:pt x="648" y="1538"/>
                  </a:lnTo>
                  <a:lnTo>
                    <a:pt x="764" y="1739"/>
                  </a:lnTo>
                  <a:lnTo>
                    <a:pt x="902" y="1941"/>
                  </a:lnTo>
                  <a:lnTo>
                    <a:pt x="1040" y="2132"/>
                  </a:lnTo>
                  <a:lnTo>
                    <a:pt x="1178" y="2323"/>
                  </a:lnTo>
                  <a:lnTo>
                    <a:pt x="1475" y="2683"/>
                  </a:lnTo>
                  <a:lnTo>
                    <a:pt x="1793" y="3033"/>
                  </a:lnTo>
                  <a:lnTo>
                    <a:pt x="2122" y="3362"/>
                  </a:lnTo>
                  <a:lnTo>
                    <a:pt x="2482" y="3680"/>
                  </a:lnTo>
                  <a:lnTo>
                    <a:pt x="2843" y="3966"/>
                  </a:lnTo>
                  <a:lnTo>
                    <a:pt x="3224" y="4242"/>
                  </a:lnTo>
                  <a:lnTo>
                    <a:pt x="3426" y="4369"/>
                  </a:lnTo>
                  <a:lnTo>
                    <a:pt x="3627" y="4496"/>
                  </a:lnTo>
                  <a:lnTo>
                    <a:pt x="3829" y="4613"/>
                  </a:lnTo>
                  <a:lnTo>
                    <a:pt x="4041" y="4730"/>
                  </a:lnTo>
                  <a:lnTo>
                    <a:pt x="4253" y="4836"/>
                  </a:lnTo>
                  <a:lnTo>
                    <a:pt x="4465" y="4942"/>
                  </a:lnTo>
                  <a:lnTo>
                    <a:pt x="4688" y="5037"/>
                  </a:lnTo>
                  <a:lnTo>
                    <a:pt x="4910" y="5122"/>
                  </a:lnTo>
                  <a:lnTo>
                    <a:pt x="5133" y="5207"/>
                  </a:lnTo>
                  <a:lnTo>
                    <a:pt x="5356" y="5292"/>
                  </a:lnTo>
                  <a:lnTo>
                    <a:pt x="5430" y="5026"/>
                  </a:lnTo>
                  <a:lnTo>
                    <a:pt x="5483" y="4761"/>
                  </a:lnTo>
                  <a:lnTo>
                    <a:pt x="5525" y="4486"/>
                  </a:lnTo>
                  <a:lnTo>
                    <a:pt x="5536" y="4210"/>
                  </a:lnTo>
                  <a:lnTo>
                    <a:pt x="5536" y="3924"/>
                  </a:lnTo>
                  <a:lnTo>
                    <a:pt x="5515" y="3648"/>
                  </a:lnTo>
                  <a:lnTo>
                    <a:pt x="5483" y="3362"/>
                  </a:lnTo>
                  <a:lnTo>
                    <a:pt x="5419" y="3075"/>
                  </a:lnTo>
                  <a:lnTo>
                    <a:pt x="5366" y="2906"/>
                  </a:lnTo>
                  <a:lnTo>
                    <a:pt x="5313" y="2736"/>
                  </a:lnTo>
                  <a:lnTo>
                    <a:pt x="5260" y="2577"/>
                  </a:lnTo>
                  <a:lnTo>
                    <a:pt x="5186" y="2418"/>
                  </a:lnTo>
                  <a:lnTo>
                    <a:pt x="5112" y="2259"/>
                  </a:lnTo>
                  <a:lnTo>
                    <a:pt x="5038" y="2111"/>
                  </a:lnTo>
                  <a:lnTo>
                    <a:pt x="4953" y="1962"/>
                  </a:lnTo>
                  <a:lnTo>
                    <a:pt x="4857" y="1814"/>
                  </a:lnTo>
                  <a:lnTo>
                    <a:pt x="4762" y="1676"/>
                  </a:lnTo>
                  <a:lnTo>
                    <a:pt x="4666" y="1549"/>
                  </a:lnTo>
                  <a:lnTo>
                    <a:pt x="4560" y="1411"/>
                  </a:lnTo>
                  <a:lnTo>
                    <a:pt x="4444" y="1294"/>
                  </a:lnTo>
                  <a:lnTo>
                    <a:pt x="4327" y="1167"/>
                  </a:lnTo>
                  <a:lnTo>
                    <a:pt x="4210" y="1061"/>
                  </a:lnTo>
                  <a:lnTo>
                    <a:pt x="4083" y="944"/>
                  </a:lnTo>
                  <a:lnTo>
                    <a:pt x="3956" y="849"/>
                  </a:lnTo>
                  <a:lnTo>
                    <a:pt x="3818" y="743"/>
                  </a:lnTo>
                  <a:lnTo>
                    <a:pt x="3680" y="658"/>
                  </a:lnTo>
                  <a:lnTo>
                    <a:pt x="3542" y="562"/>
                  </a:lnTo>
                  <a:lnTo>
                    <a:pt x="3394" y="488"/>
                  </a:lnTo>
                  <a:lnTo>
                    <a:pt x="3246" y="403"/>
                  </a:lnTo>
                  <a:lnTo>
                    <a:pt x="3097" y="340"/>
                  </a:lnTo>
                  <a:lnTo>
                    <a:pt x="2949" y="276"/>
                  </a:lnTo>
                  <a:lnTo>
                    <a:pt x="2790" y="213"/>
                  </a:lnTo>
                  <a:lnTo>
                    <a:pt x="2631" y="170"/>
                  </a:lnTo>
                  <a:lnTo>
                    <a:pt x="2472" y="117"/>
                  </a:lnTo>
                  <a:lnTo>
                    <a:pt x="2302" y="85"/>
                  </a:lnTo>
                  <a:lnTo>
                    <a:pt x="2143" y="54"/>
                  </a:lnTo>
                  <a:lnTo>
                    <a:pt x="1973" y="32"/>
                  </a:lnTo>
                  <a:lnTo>
                    <a:pt x="1803" y="11"/>
                  </a:lnTo>
                  <a:lnTo>
                    <a:pt x="16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6759700" y="3220375"/>
              <a:ext cx="138400" cy="132300"/>
            </a:xfrm>
            <a:custGeom>
              <a:rect b="b" l="l" r="r" t="t"/>
              <a:pathLst>
                <a:path extrusionOk="0" fill="none" h="5292" w="5536">
                  <a:moveTo>
                    <a:pt x="1464" y="0"/>
                  </a:moveTo>
                  <a:lnTo>
                    <a:pt x="1464" y="0"/>
                  </a:lnTo>
                  <a:lnTo>
                    <a:pt x="1220" y="0"/>
                  </a:lnTo>
                  <a:lnTo>
                    <a:pt x="966" y="22"/>
                  </a:lnTo>
                  <a:lnTo>
                    <a:pt x="722" y="64"/>
                  </a:lnTo>
                  <a:lnTo>
                    <a:pt x="467" y="117"/>
                  </a:lnTo>
                  <a:lnTo>
                    <a:pt x="467" y="117"/>
                  </a:lnTo>
                  <a:lnTo>
                    <a:pt x="234" y="191"/>
                  </a:lnTo>
                  <a:lnTo>
                    <a:pt x="1" y="266"/>
                  </a:lnTo>
                  <a:lnTo>
                    <a:pt x="1" y="266"/>
                  </a:lnTo>
                  <a:lnTo>
                    <a:pt x="96" y="488"/>
                  </a:lnTo>
                  <a:lnTo>
                    <a:pt x="192" y="711"/>
                  </a:lnTo>
                  <a:lnTo>
                    <a:pt x="298" y="923"/>
                  </a:lnTo>
                  <a:lnTo>
                    <a:pt x="404" y="1135"/>
                  </a:lnTo>
                  <a:lnTo>
                    <a:pt x="520" y="1337"/>
                  </a:lnTo>
                  <a:lnTo>
                    <a:pt x="648" y="1538"/>
                  </a:lnTo>
                  <a:lnTo>
                    <a:pt x="764" y="1739"/>
                  </a:lnTo>
                  <a:lnTo>
                    <a:pt x="902" y="1941"/>
                  </a:lnTo>
                  <a:lnTo>
                    <a:pt x="1040" y="2132"/>
                  </a:lnTo>
                  <a:lnTo>
                    <a:pt x="1178" y="2323"/>
                  </a:lnTo>
                  <a:lnTo>
                    <a:pt x="1475" y="2683"/>
                  </a:lnTo>
                  <a:lnTo>
                    <a:pt x="1793" y="3033"/>
                  </a:lnTo>
                  <a:lnTo>
                    <a:pt x="2122" y="3362"/>
                  </a:lnTo>
                  <a:lnTo>
                    <a:pt x="2482" y="3680"/>
                  </a:lnTo>
                  <a:lnTo>
                    <a:pt x="2843" y="3966"/>
                  </a:lnTo>
                  <a:lnTo>
                    <a:pt x="3224" y="4242"/>
                  </a:lnTo>
                  <a:lnTo>
                    <a:pt x="3426" y="4369"/>
                  </a:lnTo>
                  <a:lnTo>
                    <a:pt x="3627" y="4496"/>
                  </a:lnTo>
                  <a:lnTo>
                    <a:pt x="3829" y="4613"/>
                  </a:lnTo>
                  <a:lnTo>
                    <a:pt x="4041" y="4730"/>
                  </a:lnTo>
                  <a:lnTo>
                    <a:pt x="4253" y="4836"/>
                  </a:lnTo>
                  <a:lnTo>
                    <a:pt x="4465" y="4942"/>
                  </a:lnTo>
                  <a:lnTo>
                    <a:pt x="4688" y="5037"/>
                  </a:lnTo>
                  <a:lnTo>
                    <a:pt x="4910" y="5122"/>
                  </a:lnTo>
                  <a:lnTo>
                    <a:pt x="5133" y="5207"/>
                  </a:lnTo>
                  <a:lnTo>
                    <a:pt x="5356" y="5292"/>
                  </a:lnTo>
                  <a:lnTo>
                    <a:pt x="5356" y="5292"/>
                  </a:lnTo>
                  <a:lnTo>
                    <a:pt x="5430" y="5026"/>
                  </a:lnTo>
                  <a:lnTo>
                    <a:pt x="5483" y="4761"/>
                  </a:lnTo>
                  <a:lnTo>
                    <a:pt x="5525" y="4486"/>
                  </a:lnTo>
                  <a:lnTo>
                    <a:pt x="5536" y="4210"/>
                  </a:lnTo>
                  <a:lnTo>
                    <a:pt x="5536" y="3924"/>
                  </a:lnTo>
                  <a:lnTo>
                    <a:pt x="5515" y="3648"/>
                  </a:lnTo>
                  <a:lnTo>
                    <a:pt x="5483" y="3362"/>
                  </a:lnTo>
                  <a:lnTo>
                    <a:pt x="5419" y="3075"/>
                  </a:lnTo>
                  <a:lnTo>
                    <a:pt x="5419" y="3075"/>
                  </a:lnTo>
                  <a:lnTo>
                    <a:pt x="5366" y="2906"/>
                  </a:lnTo>
                  <a:lnTo>
                    <a:pt x="5313" y="2736"/>
                  </a:lnTo>
                  <a:lnTo>
                    <a:pt x="5260" y="2577"/>
                  </a:lnTo>
                  <a:lnTo>
                    <a:pt x="5186" y="2418"/>
                  </a:lnTo>
                  <a:lnTo>
                    <a:pt x="5112" y="2259"/>
                  </a:lnTo>
                  <a:lnTo>
                    <a:pt x="5038" y="2111"/>
                  </a:lnTo>
                  <a:lnTo>
                    <a:pt x="4953" y="1962"/>
                  </a:lnTo>
                  <a:lnTo>
                    <a:pt x="4857" y="1814"/>
                  </a:lnTo>
                  <a:lnTo>
                    <a:pt x="4762" y="1676"/>
                  </a:lnTo>
                  <a:lnTo>
                    <a:pt x="4666" y="1549"/>
                  </a:lnTo>
                  <a:lnTo>
                    <a:pt x="4560" y="1411"/>
                  </a:lnTo>
                  <a:lnTo>
                    <a:pt x="4444" y="1294"/>
                  </a:lnTo>
                  <a:lnTo>
                    <a:pt x="4327" y="1167"/>
                  </a:lnTo>
                  <a:lnTo>
                    <a:pt x="4210" y="1061"/>
                  </a:lnTo>
                  <a:lnTo>
                    <a:pt x="4083" y="944"/>
                  </a:lnTo>
                  <a:lnTo>
                    <a:pt x="3956" y="849"/>
                  </a:lnTo>
                  <a:lnTo>
                    <a:pt x="3818" y="743"/>
                  </a:lnTo>
                  <a:lnTo>
                    <a:pt x="3680" y="658"/>
                  </a:lnTo>
                  <a:lnTo>
                    <a:pt x="3542" y="562"/>
                  </a:lnTo>
                  <a:lnTo>
                    <a:pt x="3394" y="488"/>
                  </a:lnTo>
                  <a:lnTo>
                    <a:pt x="3246" y="403"/>
                  </a:lnTo>
                  <a:lnTo>
                    <a:pt x="3097" y="340"/>
                  </a:lnTo>
                  <a:lnTo>
                    <a:pt x="2949" y="276"/>
                  </a:lnTo>
                  <a:lnTo>
                    <a:pt x="2790" y="213"/>
                  </a:lnTo>
                  <a:lnTo>
                    <a:pt x="2631" y="170"/>
                  </a:lnTo>
                  <a:lnTo>
                    <a:pt x="2472" y="117"/>
                  </a:lnTo>
                  <a:lnTo>
                    <a:pt x="2302" y="85"/>
                  </a:lnTo>
                  <a:lnTo>
                    <a:pt x="2143" y="54"/>
                  </a:lnTo>
                  <a:lnTo>
                    <a:pt x="1973" y="32"/>
                  </a:lnTo>
                  <a:lnTo>
                    <a:pt x="1803" y="11"/>
                  </a:lnTo>
                  <a:lnTo>
                    <a:pt x="1634" y="0"/>
                  </a:lnTo>
                  <a:lnTo>
                    <a:pt x="146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2993925" y="3081200"/>
              <a:ext cx="133375" cy="70550"/>
            </a:xfrm>
            <a:custGeom>
              <a:rect b="b" l="l" r="r" t="t"/>
              <a:pathLst>
                <a:path extrusionOk="0" h="2822" w="5335">
                  <a:moveTo>
                    <a:pt x="2535" y="1"/>
                  </a:moveTo>
                  <a:lnTo>
                    <a:pt x="2397" y="22"/>
                  </a:lnTo>
                  <a:lnTo>
                    <a:pt x="2259" y="33"/>
                  </a:lnTo>
                  <a:lnTo>
                    <a:pt x="2132" y="54"/>
                  </a:lnTo>
                  <a:lnTo>
                    <a:pt x="2005" y="86"/>
                  </a:lnTo>
                  <a:lnTo>
                    <a:pt x="1877" y="128"/>
                  </a:lnTo>
                  <a:lnTo>
                    <a:pt x="1750" y="170"/>
                  </a:lnTo>
                  <a:lnTo>
                    <a:pt x="1633" y="223"/>
                  </a:lnTo>
                  <a:lnTo>
                    <a:pt x="1517" y="276"/>
                  </a:lnTo>
                  <a:lnTo>
                    <a:pt x="1400" y="340"/>
                  </a:lnTo>
                  <a:lnTo>
                    <a:pt x="1284" y="404"/>
                  </a:lnTo>
                  <a:lnTo>
                    <a:pt x="1178" y="478"/>
                  </a:lnTo>
                  <a:lnTo>
                    <a:pt x="976" y="637"/>
                  </a:lnTo>
                  <a:lnTo>
                    <a:pt x="785" y="817"/>
                  </a:lnTo>
                  <a:lnTo>
                    <a:pt x="605" y="1008"/>
                  </a:lnTo>
                  <a:lnTo>
                    <a:pt x="456" y="1231"/>
                  </a:lnTo>
                  <a:lnTo>
                    <a:pt x="319" y="1453"/>
                  </a:lnTo>
                  <a:lnTo>
                    <a:pt x="266" y="1581"/>
                  </a:lnTo>
                  <a:lnTo>
                    <a:pt x="213" y="1697"/>
                  </a:lnTo>
                  <a:lnTo>
                    <a:pt x="160" y="1825"/>
                  </a:lnTo>
                  <a:lnTo>
                    <a:pt x="117" y="1952"/>
                  </a:lnTo>
                  <a:lnTo>
                    <a:pt x="85" y="2090"/>
                  </a:lnTo>
                  <a:lnTo>
                    <a:pt x="54" y="2217"/>
                  </a:lnTo>
                  <a:lnTo>
                    <a:pt x="32" y="2355"/>
                  </a:lnTo>
                  <a:lnTo>
                    <a:pt x="11" y="2493"/>
                  </a:lnTo>
                  <a:lnTo>
                    <a:pt x="1" y="2641"/>
                  </a:lnTo>
                  <a:lnTo>
                    <a:pt x="1" y="2779"/>
                  </a:lnTo>
                  <a:lnTo>
                    <a:pt x="1" y="2821"/>
                  </a:lnTo>
                  <a:lnTo>
                    <a:pt x="5334" y="2821"/>
                  </a:lnTo>
                  <a:lnTo>
                    <a:pt x="5334" y="2779"/>
                  </a:lnTo>
                  <a:lnTo>
                    <a:pt x="5334" y="2641"/>
                  </a:lnTo>
                  <a:lnTo>
                    <a:pt x="5323" y="2493"/>
                  </a:lnTo>
                  <a:lnTo>
                    <a:pt x="5302" y="2355"/>
                  </a:lnTo>
                  <a:lnTo>
                    <a:pt x="5281" y="2217"/>
                  </a:lnTo>
                  <a:lnTo>
                    <a:pt x="5249" y="2090"/>
                  </a:lnTo>
                  <a:lnTo>
                    <a:pt x="5217" y="1952"/>
                  </a:lnTo>
                  <a:lnTo>
                    <a:pt x="5175" y="1825"/>
                  </a:lnTo>
                  <a:lnTo>
                    <a:pt x="5133" y="1697"/>
                  </a:lnTo>
                  <a:lnTo>
                    <a:pt x="5080" y="1581"/>
                  </a:lnTo>
                  <a:lnTo>
                    <a:pt x="5016" y="1453"/>
                  </a:lnTo>
                  <a:lnTo>
                    <a:pt x="4878" y="1231"/>
                  </a:lnTo>
                  <a:lnTo>
                    <a:pt x="4730" y="1008"/>
                  </a:lnTo>
                  <a:lnTo>
                    <a:pt x="4560" y="817"/>
                  </a:lnTo>
                  <a:lnTo>
                    <a:pt x="4369" y="637"/>
                  </a:lnTo>
                  <a:lnTo>
                    <a:pt x="4157" y="478"/>
                  </a:lnTo>
                  <a:lnTo>
                    <a:pt x="4051" y="404"/>
                  </a:lnTo>
                  <a:lnTo>
                    <a:pt x="3945" y="340"/>
                  </a:lnTo>
                  <a:lnTo>
                    <a:pt x="3828" y="276"/>
                  </a:lnTo>
                  <a:lnTo>
                    <a:pt x="3712" y="223"/>
                  </a:lnTo>
                  <a:lnTo>
                    <a:pt x="3584" y="170"/>
                  </a:lnTo>
                  <a:lnTo>
                    <a:pt x="3468" y="128"/>
                  </a:lnTo>
                  <a:lnTo>
                    <a:pt x="3341" y="86"/>
                  </a:lnTo>
                  <a:lnTo>
                    <a:pt x="3203" y="54"/>
                  </a:lnTo>
                  <a:lnTo>
                    <a:pt x="3076" y="33"/>
                  </a:lnTo>
                  <a:lnTo>
                    <a:pt x="2938" y="22"/>
                  </a:lnTo>
                  <a:lnTo>
                    <a:pt x="2810" y="1"/>
                  </a:lnTo>
                  <a:close/>
                </a:path>
              </a:pathLst>
            </a:custGeom>
            <a:solidFill>
              <a:srgbClr val="C56D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3102075" y="3075375"/>
              <a:ext cx="144500" cy="76375"/>
            </a:xfrm>
            <a:custGeom>
              <a:rect b="b" l="l" r="r" t="t"/>
              <a:pathLst>
                <a:path extrusionOk="0" h="3055" w="5780">
                  <a:moveTo>
                    <a:pt x="2885" y="0"/>
                  </a:moveTo>
                  <a:lnTo>
                    <a:pt x="2736" y="11"/>
                  </a:lnTo>
                  <a:lnTo>
                    <a:pt x="2599" y="22"/>
                  </a:lnTo>
                  <a:lnTo>
                    <a:pt x="2450" y="43"/>
                  </a:lnTo>
                  <a:lnTo>
                    <a:pt x="2312" y="64"/>
                  </a:lnTo>
                  <a:lnTo>
                    <a:pt x="2164" y="96"/>
                  </a:lnTo>
                  <a:lnTo>
                    <a:pt x="2026" y="138"/>
                  </a:lnTo>
                  <a:lnTo>
                    <a:pt x="1899" y="181"/>
                  </a:lnTo>
                  <a:lnTo>
                    <a:pt x="1761" y="244"/>
                  </a:lnTo>
                  <a:lnTo>
                    <a:pt x="1634" y="297"/>
                  </a:lnTo>
                  <a:lnTo>
                    <a:pt x="1517" y="361"/>
                  </a:lnTo>
                  <a:lnTo>
                    <a:pt x="1390" y="435"/>
                  </a:lnTo>
                  <a:lnTo>
                    <a:pt x="1273" y="520"/>
                  </a:lnTo>
                  <a:lnTo>
                    <a:pt x="1156" y="605"/>
                  </a:lnTo>
                  <a:lnTo>
                    <a:pt x="1050" y="690"/>
                  </a:lnTo>
                  <a:lnTo>
                    <a:pt x="944" y="785"/>
                  </a:lnTo>
                  <a:lnTo>
                    <a:pt x="849" y="881"/>
                  </a:lnTo>
                  <a:lnTo>
                    <a:pt x="754" y="987"/>
                  </a:lnTo>
                  <a:lnTo>
                    <a:pt x="658" y="1093"/>
                  </a:lnTo>
                  <a:lnTo>
                    <a:pt x="573" y="1209"/>
                  </a:lnTo>
                  <a:lnTo>
                    <a:pt x="499" y="1326"/>
                  </a:lnTo>
                  <a:lnTo>
                    <a:pt x="414" y="1453"/>
                  </a:lnTo>
                  <a:lnTo>
                    <a:pt x="351" y="1580"/>
                  </a:lnTo>
                  <a:lnTo>
                    <a:pt x="287" y="1708"/>
                  </a:lnTo>
                  <a:lnTo>
                    <a:pt x="223" y="1835"/>
                  </a:lnTo>
                  <a:lnTo>
                    <a:pt x="181" y="1973"/>
                  </a:lnTo>
                  <a:lnTo>
                    <a:pt x="128" y="2121"/>
                  </a:lnTo>
                  <a:lnTo>
                    <a:pt x="96" y="2259"/>
                  </a:lnTo>
                  <a:lnTo>
                    <a:pt x="64" y="2407"/>
                  </a:lnTo>
                  <a:lnTo>
                    <a:pt x="33" y="2556"/>
                  </a:lnTo>
                  <a:lnTo>
                    <a:pt x="11" y="2704"/>
                  </a:lnTo>
                  <a:lnTo>
                    <a:pt x="1" y="2853"/>
                  </a:lnTo>
                  <a:lnTo>
                    <a:pt x="1" y="3012"/>
                  </a:lnTo>
                  <a:lnTo>
                    <a:pt x="1" y="3054"/>
                  </a:lnTo>
                  <a:lnTo>
                    <a:pt x="5780" y="3054"/>
                  </a:lnTo>
                  <a:lnTo>
                    <a:pt x="5780" y="3012"/>
                  </a:lnTo>
                  <a:lnTo>
                    <a:pt x="5780" y="2853"/>
                  </a:lnTo>
                  <a:lnTo>
                    <a:pt x="5758" y="2704"/>
                  </a:lnTo>
                  <a:lnTo>
                    <a:pt x="5748" y="2556"/>
                  </a:lnTo>
                  <a:lnTo>
                    <a:pt x="5716" y="2407"/>
                  </a:lnTo>
                  <a:lnTo>
                    <a:pt x="5684" y="2259"/>
                  </a:lnTo>
                  <a:lnTo>
                    <a:pt x="5652" y="2121"/>
                  </a:lnTo>
                  <a:lnTo>
                    <a:pt x="5599" y="1973"/>
                  </a:lnTo>
                  <a:lnTo>
                    <a:pt x="5546" y="1835"/>
                  </a:lnTo>
                  <a:lnTo>
                    <a:pt x="5493" y="1708"/>
                  </a:lnTo>
                  <a:lnTo>
                    <a:pt x="5430" y="1580"/>
                  </a:lnTo>
                  <a:lnTo>
                    <a:pt x="5355" y="1453"/>
                  </a:lnTo>
                  <a:lnTo>
                    <a:pt x="5281" y="1326"/>
                  </a:lnTo>
                  <a:lnTo>
                    <a:pt x="5207" y="1209"/>
                  </a:lnTo>
                  <a:lnTo>
                    <a:pt x="5122" y="1093"/>
                  </a:lnTo>
                  <a:lnTo>
                    <a:pt x="5027" y="987"/>
                  </a:lnTo>
                  <a:lnTo>
                    <a:pt x="4931" y="881"/>
                  </a:lnTo>
                  <a:lnTo>
                    <a:pt x="4836" y="785"/>
                  </a:lnTo>
                  <a:lnTo>
                    <a:pt x="4730" y="690"/>
                  </a:lnTo>
                  <a:lnTo>
                    <a:pt x="4613" y="605"/>
                  </a:lnTo>
                  <a:lnTo>
                    <a:pt x="4507" y="520"/>
                  </a:lnTo>
                  <a:lnTo>
                    <a:pt x="4391" y="435"/>
                  </a:lnTo>
                  <a:lnTo>
                    <a:pt x="4263" y="361"/>
                  </a:lnTo>
                  <a:lnTo>
                    <a:pt x="4147" y="297"/>
                  </a:lnTo>
                  <a:lnTo>
                    <a:pt x="4009" y="244"/>
                  </a:lnTo>
                  <a:lnTo>
                    <a:pt x="3882" y="181"/>
                  </a:lnTo>
                  <a:lnTo>
                    <a:pt x="3744" y="138"/>
                  </a:lnTo>
                  <a:lnTo>
                    <a:pt x="3616" y="96"/>
                  </a:lnTo>
                  <a:lnTo>
                    <a:pt x="3468" y="64"/>
                  </a:lnTo>
                  <a:lnTo>
                    <a:pt x="3330" y="43"/>
                  </a:lnTo>
                  <a:lnTo>
                    <a:pt x="3182" y="22"/>
                  </a:lnTo>
                  <a:lnTo>
                    <a:pt x="3033" y="11"/>
                  </a:lnTo>
                  <a:lnTo>
                    <a:pt x="2885" y="0"/>
                  </a:lnTo>
                  <a:close/>
                </a:path>
              </a:pathLst>
            </a:custGeom>
            <a:solidFill>
              <a:srgbClr val="C56D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2993925" y="3081200"/>
              <a:ext cx="133375" cy="70550"/>
            </a:xfrm>
            <a:custGeom>
              <a:rect b="b" l="l" r="r" t="t"/>
              <a:pathLst>
                <a:path extrusionOk="0" h="2822" w="5335">
                  <a:moveTo>
                    <a:pt x="2535" y="1"/>
                  </a:moveTo>
                  <a:lnTo>
                    <a:pt x="2397" y="22"/>
                  </a:lnTo>
                  <a:lnTo>
                    <a:pt x="2259" y="33"/>
                  </a:lnTo>
                  <a:lnTo>
                    <a:pt x="2132" y="54"/>
                  </a:lnTo>
                  <a:lnTo>
                    <a:pt x="2005" y="86"/>
                  </a:lnTo>
                  <a:lnTo>
                    <a:pt x="1877" y="128"/>
                  </a:lnTo>
                  <a:lnTo>
                    <a:pt x="1750" y="170"/>
                  </a:lnTo>
                  <a:lnTo>
                    <a:pt x="1633" y="223"/>
                  </a:lnTo>
                  <a:lnTo>
                    <a:pt x="1517" y="276"/>
                  </a:lnTo>
                  <a:lnTo>
                    <a:pt x="1400" y="340"/>
                  </a:lnTo>
                  <a:lnTo>
                    <a:pt x="1284" y="404"/>
                  </a:lnTo>
                  <a:lnTo>
                    <a:pt x="1178" y="478"/>
                  </a:lnTo>
                  <a:lnTo>
                    <a:pt x="976" y="637"/>
                  </a:lnTo>
                  <a:lnTo>
                    <a:pt x="785" y="817"/>
                  </a:lnTo>
                  <a:lnTo>
                    <a:pt x="605" y="1008"/>
                  </a:lnTo>
                  <a:lnTo>
                    <a:pt x="456" y="1231"/>
                  </a:lnTo>
                  <a:lnTo>
                    <a:pt x="319" y="1453"/>
                  </a:lnTo>
                  <a:lnTo>
                    <a:pt x="266" y="1581"/>
                  </a:lnTo>
                  <a:lnTo>
                    <a:pt x="213" y="1697"/>
                  </a:lnTo>
                  <a:lnTo>
                    <a:pt x="160" y="1825"/>
                  </a:lnTo>
                  <a:lnTo>
                    <a:pt x="117" y="1952"/>
                  </a:lnTo>
                  <a:lnTo>
                    <a:pt x="85" y="2090"/>
                  </a:lnTo>
                  <a:lnTo>
                    <a:pt x="54" y="2217"/>
                  </a:lnTo>
                  <a:lnTo>
                    <a:pt x="32" y="2355"/>
                  </a:lnTo>
                  <a:lnTo>
                    <a:pt x="11" y="2493"/>
                  </a:lnTo>
                  <a:lnTo>
                    <a:pt x="1" y="2641"/>
                  </a:lnTo>
                  <a:lnTo>
                    <a:pt x="1" y="2779"/>
                  </a:lnTo>
                  <a:lnTo>
                    <a:pt x="1" y="2821"/>
                  </a:lnTo>
                  <a:lnTo>
                    <a:pt x="5334" y="2821"/>
                  </a:lnTo>
                  <a:lnTo>
                    <a:pt x="5334" y="2779"/>
                  </a:lnTo>
                  <a:lnTo>
                    <a:pt x="5334" y="2641"/>
                  </a:lnTo>
                  <a:lnTo>
                    <a:pt x="5323" y="2493"/>
                  </a:lnTo>
                  <a:lnTo>
                    <a:pt x="5302" y="2355"/>
                  </a:lnTo>
                  <a:lnTo>
                    <a:pt x="5281" y="2217"/>
                  </a:lnTo>
                  <a:lnTo>
                    <a:pt x="5249" y="2090"/>
                  </a:lnTo>
                  <a:lnTo>
                    <a:pt x="5217" y="1952"/>
                  </a:lnTo>
                  <a:lnTo>
                    <a:pt x="5175" y="1825"/>
                  </a:lnTo>
                  <a:lnTo>
                    <a:pt x="5133" y="1697"/>
                  </a:lnTo>
                  <a:lnTo>
                    <a:pt x="5080" y="1581"/>
                  </a:lnTo>
                  <a:lnTo>
                    <a:pt x="5016" y="1453"/>
                  </a:lnTo>
                  <a:lnTo>
                    <a:pt x="4878" y="1231"/>
                  </a:lnTo>
                  <a:lnTo>
                    <a:pt x="4730" y="1008"/>
                  </a:lnTo>
                  <a:lnTo>
                    <a:pt x="4560" y="817"/>
                  </a:lnTo>
                  <a:lnTo>
                    <a:pt x="4369" y="637"/>
                  </a:lnTo>
                  <a:lnTo>
                    <a:pt x="4157" y="478"/>
                  </a:lnTo>
                  <a:lnTo>
                    <a:pt x="4051" y="404"/>
                  </a:lnTo>
                  <a:lnTo>
                    <a:pt x="3945" y="340"/>
                  </a:lnTo>
                  <a:lnTo>
                    <a:pt x="3828" y="276"/>
                  </a:lnTo>
                  <a:lnTo>
                    <a:pt x="3712" y="223"/>
                  </a:lnTo>
                  <a:lnTo>
                    <a:pt x="3584" y="170"/>
                  </a:lnTo>
                  <a:lnTo>
                    <a:pt x="3468" y="128"/>
                  </a:lnTo>
                  <a:lnTo>
                    <a:pt x="3341" y="86"/>
                  </a:lnTo>
                  <a:lnTo>
                    <a:pt x="3203" y="54"/>
                  </a:lnTo>
                  <a:lnTo>
                    <a:pt x="3076" y="33"/>
                  </a:lnTo>
                  <a:lnTo>
                    <a:pt x="2938" y="22"/>
                  </a:lnTo>
                  <a:lnTo>
                    <a:pt x="28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3102075" y="3075375"/>
              <a:ext cx="144500" cy="76375"/>
            </a:xfrm>
            <a:custGeom>
              <a:rect b="b" l="l" r="r" t="t"/>
              <a:pathLst>
                <a:path extrusionOk="0" h="3055" w="5780">
                  <a:moveTo>
                    <a:pt x="2885" y="0"/>
                  </a:moveTo>
                  <a:lnTo>
                    <a:pt x="2736" y="11"/>
                  </a:lnTo>
                  <a:lnTo>
                    <a:pt x="2599" y="22"/>
                  </a:lnTo>
                  <a:lnTo>
                    <a:pt x="2450" y="43"/>
                  </a:lnTo>
                  <a:lnTo>
                    <a:pt x="2312" y="64"/>
                  </a:lnTo>
                  <a:lnTo>
                    <a:pt x="2164" y="96"/>
                  </a:lnTo>
                  <a:lnTo>
                    <a:pt x="2026" y="138"/>
                  </a:lnTo>
                  <a:lnTo>
                    <a:pt x="1899" y="181"/>
                  </a:lnTo>
                  <a:lnTo>
                    <a:pt x="1761" y="244"/>
                  </a:lnTo>
                  <a:lnTo>
                    <a:pt x="1634" y="297"/>
                  </a:lnTo>
                  <a:lnTo>
                    <a:pt x="1517" y="361"/>
                  </a:lnTo>
                  <a:lnTo>
                    <a:pt x="1390" y="435"/>
                  </a:lnTo>
                  <a:lnTo>
                    <a:pt x="1273" y="520"/>
                  </a:lnTo>
                  <a:lnTo>
                    <a:pt x="1156" y="605"/>
                  </a:lnTo>
                  <a:lnTo>
                    <a:pt x="1050" y="690"/>
                  </a:lnTo>
                  <a:lnTo>
                    <a:pt x="944" y="785"/>
                  </a:lnTo>
                  <a:lnTo>
                    <a:pt x="849" y="881"/>
                  </a:lnTo>
                  <a:lnTo>
                    <a:pt x="754" y="987"/>
                  </a:lnTo>
                  <a:lnTo>
                    <a:pt x="658" y="1093"/>
                  </a:lnTo>
                  <a:lnTo>
                    <a:pt x="573" y="1209"/>
                  </a:lnTo>
                  <a:lnTo>
                    <a:pt x="499" y="1326"/>
                  </a:lnTo>
                  <a:lnTo>
                    <a:pt x="414" y="1453"/>
                  </a:lnTo>
                  <a:lnTo>
                    <a:pt x="351" y="1580"/>
                  </a:lnTo>
                  <a:lnTo>
                    <a:pt x="287" y="1708"/>
                  </a:lnTo>
                  <a:lnTo>
                    <a:pt x="223" y="1835"/>
                  </a:lnTo>
                  <a:lnTo>
                    <a:pt x="181" y="1973"/>
                  </a:lnTo>
                  <a:lnTo>
                    <a:pt x="128" y="2121"/>
                  </a:lnTo>
                  <a:lnTo>
                    <a:pt x="96" y="2259"/>
                  </a:lnTo>
                  <a:lnTo>
                    <a:pt x="64" y="2407"/>
                  </a:lnTo>
                  <a:lnTo>
                    <a:pt x="33" y="2556"/>
                  </a:lnTo>
                  <a:lnTo>
                    <a:pt x="11" y="2704"/>
                  </a:lnTo>
                  <a:lnTo>
                    <a:pt x="1" y="2853"/>
                  </a:lnTo>
                  <a:lnTo>
                    <a:pt x="1" y="3012"/>
                  </a:lnTo>
                  <a:lnTo>
                    <a:pt x="1" y="3054"/>
                  </a:lnTo>
                  <a:lnTo>
                    <a:pt x="5780" y="3054"/>
                  </a:lnTo>
                  <a:lnTo>
                    <a:pt x="5780" y="3012"/>
                  </a:lnTo>
                  <a:lnTo>
                    <a:pt x="5780" y="2853"/>
                  </a:lnTo>
                  <a:lnTo>
                    <a:pt x="5758" y="2704"/>
                  </a:lnTo>
                  <a:lnTo>
                    <a:pt x="5748" y="2556"/>
                  </a:lnTo>
                  <a:lnTo>
                    <a:pt x="5716" y="2407"/>
                  </a:lnTo>
                  <a:lnTo>
                    <a:pt x="5684" y="2259"/>
                  </a:lnTo>
                  <a:lnTo>
                    <a:pt x="5652" y="2121"/>
                  </a:lnTo>
                  <a:lnTo>
                    <a:pt x="5599" y="1973"/>
                  </a:lnTo>
                  <a:lnTo>
                    <a:pt x="5546" y="1835"/>
                  </a:lnTo>
                  <a:lnTo>
                    <a:pt x="5493" y="1708"/>
                  </a:lnTo>
                  <a:lnTo>
                    <a:pt x="5430" y="1580"/>
                  </a:lnTo>
                  <a:lnTo>
                    <a:pt x="5355" y="1453"/>
                  </a:lnTo>
                  <a:lnTo>
                    <a:pt x="5281" y="1326"/>
                  </a:lnTo>
                  <a:lnTo>
                    <a:pt x="5207" y="1209"/>
                  </a:lnTo>
                  <a:lnTo>
                    <a:pt x="5122" y="1093"/>
                  </a:lnTo>
                  <a:lnTo>
                    <a:pt x="5027" y="987"/>
                  </a:lnTo>
                  <a:lnTo>
                    <a:pt x="4931" y="881"/>
                  </a:lnTo>
                  <a:lnTo>
                    <a:pt x="4836" y="785"/>
                  </a:lnTo>
                  <a:lnTo>
                    <a:pt x="4730" y="690"/>
                  </a:lnTo>
                  <a:lnTo>
                    <a:pt x="4613" y="605"/>
                  </a:lnTo>
                  <a:lnTo>
                    <a:pt x="4507" y="520"/>
                  </a:lnTo>
                  <a:lnTo>
                    <a:pt x="4391" y="435"/>
                  </a:lnTo>
                  <a:lnTo>
                    <a:pt x="4263" y="361"/>
                  </a:lnTo>
                  <a:lnTo>
                    <a:pt x="4147" y="297"/>
                  </a:lnTo>
                  <a:lnTo>
                    <a:pt x="4009" y="244"/>
                  </a:lnTo>
                  <a:lnTo>
                    <a:pt x="3882" y="181"/>
                  </a:lnTo>
                  <a:lnTo>
                    <a:pt x="3744" y="138"/>
                  </a:lnTo>
                  <a:lnTo>
                    <a:pt x="3616" y="96"/>
                  </a:lnTo>
                  <a:lnTo>
                    <a:pt x="3468" y="64"/>
                  </a:lnTo>
                  <a:lnTo>
                    <a:pt x="3330" y="43"/>
                  </a:lnTo>
                  <a:lnTo>
                    <a:pt x="3182" y="22"/>
                  </a:lnTo>
                  <a:lnTo>
                    <a:pt x="3033" y="11"/>
                  </a:lnTo>
                  <a:lnTo>
                    <a:pt x="2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6029925" y="4097275"/>
              <a:ext cx="133375" cy="70525"/>
            </a:xfrm>
            <a:custGeom>
              <a:rect b="b" l="l" r="r" t="t"/>
              <a:pathLst>
                <a:path extrusionOk="0" h="2821" w="5335">
                  <a:moveTo>
                    <a:pt x="2673" y="0"/>
                  </a:moveTo>
                  <a:lnTo>
                    <a:pt x="2535" y="11"/>
                  </a:lnTo>
                  <a:lnTo>
                    <a:pt x="2397" y="22"/>
                  </a:lnTo>
                  <a:lnTo>
                    <a:pt x="2259" y="32"/>
                  </a:lnTo>
                  <a:lnTo>
                    <a:pt x="2132" y="64"/>
                  </a:lnTo>
                  <a:lnTo>
                    <a:pt x="2005" y="96"/>
                  </a:lnTo>
                  <a:lnTo>
                    <a:pt x="1878" y="128"/>
                  </a:lnTo>
                  <a:lnTo>
                    <a:pt x="1750" y="170"/>
                  </a:lnTo>
                  <a:lnTo>
                    <a:pt x="1634" y="223"/>
                  </a:lnTo>
                  <a:lnTo>
                    <a:pt x="1517" y="276"/>
                  </a:lnTo>
                  <a:lnTo>
                    <a:pt x="1401" y="340"/>
                  </a:lnTo>
                  <a:lnTo>
                    <a:pt x="1284" y="403"/>
                  </a:lnTo>
                  <a:lnTo>
                    <a:pt x="1178" y="478"/>
                  </a:lnTo>
                  <a:lnTo>
                    <a:pt x="976" y="637"/>
                  </a:lnTo>
                  <a:lnTo>
                    <a:pt x="786" y="817"/>
                  </a:lnTo>
                  <a:lnTo>
                    <a:pt x="616" y="1018"/>
                  </a:lnTo>
                  <a:lnTo>
                    <a:pt x="457" y="1230"/>
                  </a:lnTo>
                  <a:lnTo>
                    <a:pt x="319" y="1453"/>
                  </a:lnTo>
                  <a:lnTo>
                    <a:pt x="266" y="1580"/>
                  </a:lnTo>
                  <a:lnTo>
                    <a:pt x="213" y="1697"/>
                  </a:lnTo>
                  <a:lnTo>
                    <a:pt x="160" y="1824"/>
                  </a:lnTo>
                  <a:lnTo>
                    <a:pt x="117" y="1951"/>
                  </a:lnTo>
                  <a:lnTo>
                    <a:pt x="86" y="2089"/>
                  </a:lnTo>
                  <a:lnTo>
                    <a:pt x="54" y="2217"/>
                  </a:lnTo>
                  <a:lnTo>
                    <a:pt x="33" y="2354"/>
                  </a:lnTo>
                  <a:lnTo>
                    <a:pt x="11" y="2492"/>
                  </a:lnTo>
                  <a:lnTo>
                    <a:pt x="1" y="2641"/>
                  </a:lnTo>
                  <a:lnTo>
                    <a:pt x="1" y="2778"/>
                  </a:lnTo>
                  <a:lnTo>
                    <a:pt x="1" y="2821"/>
                  </a:lnTo>
                  <a:lnTo>
                    <a:pt x="5334" y="2821"/>
                  </a:lnTo>
                  <a:lnTo>
                    <a:pt x="5334" y="2778"/>
                  </a:lnTo>
                  <a:lnTo>
                    <a:pt x="5334" y="2641"/>
                  </a:lnTo>
                  <a:lnTo>
                    <a:pt x="5324" y="2492"/>
                  </a:lnTo>
                  <a:lnTo>
                    <a:pt x="5303" y="2354"/>
                  </a:lnTo>
                  <a:lnTo>
                    <a:pt x="5281" y="2217"/>
                  </a:lnTo>
                  <a:lnTo>
                    <a:pt x="5250" y="2089"/>
                  </a:lnTo>
                  <a:lnTo>
                    <a:pt x="5218" y="1951"/>
                  </a:lnTo>
                  <a:lnTo>
                    <a:pt x="5175" y="1824"/>
                  </a:lnTo>
                  <a:lnTo>
                    <a:pt x="5133" y="1697"/>
                  </a:lnTo>
                  <a:lnTo>
                    <a:pt x="5080" y="1580"/>
                  </a:lnTo>
                  <a:lnTo>
                    <a:pt x="5016" y="1453"/>
                  </a:lnTo>
                  <a:lnTo>
                    <a:pt x="4878" y="1230"/>
                  </a:lnTo>
                  <a:lnTo>
                    <a:pt x="4730" y="1018"/>
                  </a:lnTo>
                  <a:lnTo>
                    <a:pt x="4560" y="817"/>
                  </a:lnTo>
                  <a:lnTo>
                    <a:pt x="4369" y="637"/>
                  </a:lnTo>
                  <a:lnTo>
                    <a:pt x="4157" y="478"/>
                  </a:lnTo>
                  <a:lnTo>
                    <a:pt x="4051" y="403"/>
                  </a:lnTo>
                  <a:lnTo>
                    <a:pt x="3945" y="340"/>
                  </a:lnTo>
                  <a:lnTo>
                    <a:pt x="3829" y="276"/>
                  </a:lnTo>
                  <a:lnTo>
                    <a:pt x="3712" y="223"/>
                  </a:lnTo>
                  <a:lnTo>
                    <a:pt x="3585" y="170"/>
                  </a:lnTo>
                  <a:lnTo>
                    <a:pt x="3468" y="128"/>
                  </a:lnTo>
                  <a:lnTo>
                    <a:pt x="3341" y="96"/>
                  </a:lnTo>
                  <a:lnTo>
                    <a:pt x="3203" y="64"/>
                  </a:lnTo>
                  <a:lnTo>
                    <a:pt x="3076" y="32"/>
                  </a:lnTo>
                  <a:lnTo>
                    <a:pt x="2938" y="22"/>
                  </a:lnTo>
                  <a:lnTo>
                    <a:pt x="2811" y="11"/>
                  </a:lnTo>
                  <a:lnTo>
                    <a:pt x="26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6138100" y="4091450"/>
              <a:ext cx="144475" cy="76350"/>
            </a:xfrm>
            <a:custGeom>
              <a:rect b="b" l="l" r="r" t="t"/>
              <a:pathLst>
                <a:path extrusionOk="0" h="3054" w="5779">
                  <a:moveTo>
                    <a:pt x="2884" y="0"/>
                  </a:moveTo>
                  <a:lnTo>
                    <a:pt x="2736" y="11"/>
                  </a:lnTo>
                  <a:lnTo>
                    <a:pt x="2598" y="21"/>
                  </a:lnTo>
                  <a:lnTo>
                    <a:pt x="2449" y="43"/>
                  </a:lnTo>
                  <a:lnTo>
                    <a:pt x="2312" y="64"/>
                  </a:lnTo>
                  <a:lnTo>
                    <a:pt x="2163" y="96"/>
                  </a:lnTo>
                  <a:lnTo>
                    <a:pt x="2036" y="138"/>
                  </a:lnTo>
                  <a:lnTo>
                    <a:pt x="1898" y="191"/>
                  </a:lnTo>
                  <a:lnTo>
                    <a:pt x="1760" y="244"/>
                  </a:lnTo>
                  <a:lnTo>
                    <a:pt x="1633" y="297"/>
                  </a:lnTo>
                  <a:lnTo>
                    <a:pt x="1516" y="371"/>
                  </a:lnTo>
                  <a:lnTo>
                    <a:pt x="1389" y="435"/>
                  </a:lnTo>
                  <a:lnTo>
                    <a:pt x="1272" y="520"/>
                  </a:lnTo>
                  <a:lnTo>
                    <a:pt x="1166" y="605"/>
                  </a:lnTo>
                  <a:lnTo>
                    <a:pt x="1050" y="689"/>
                  </a:lnTo>
                  <a:lnTo>
                    <a:pt x="944" y="785"/>
                  </a:lnTo>
                  <a:lnTo>
                    <a:pt x="848" y="880"/>
                  </a:lnTo>
                  <a:lnTo>
                    <a:pt x="753" y="986"/>
                  </a:lnTo>
                  <a:lnTo>
                    <a:pt x="657" y="1103"/>
                  </a:lnTo>
                  <a:lnTo>
                    <a:pt x="573" y="1209"/>
                  </a:lnTo>
                  <a:lnTo>
                    <a:pt x="498" y="1326"/>
                  </a:lnTo>
                  <a:lnTo>
                    <a:pt x="424" y="1453"/>
                  </a:lnTo>
                  <a:lnTo>
                    <a:pt x="350" y="1580"/>
                  </a:lnTo>
                  <a:lnTo>
                    <a:pt x="286" y="1707"/>
                  </a:lnTo>
                  <a:lnTo>
                    <a:pt x="233" y="1845"/>
                  </a:lnTo>
                  <a:lnTo>
                    <a:pt x="180" y="1972"/>
                  </a:lnTo>
                  <a:lnTo>
                    <a:pt x="127" y="2121"/>
                  </a:lnTo>
                  <a:lnTo>
                    <a:pt x="95" y="2259"/>
                  </a:lnTo>
                  <a:lnTo>
                    <a:pt x="64" y="2407"/>
                  </a:lnTo>
                  <a:lnTo>
                    <a:pt x="32" y="2556"/>
                  </a:lnTo>
                  <a:lnTo>
                    <a:pt x="21" y="2704"/>
                  </a:lnTo>
                  <a:lnTo>
                    <a:pt x="0" y="2852"/>
                  </a:lnTo>
                  <a:lnTo>
                    <a:pt x="0" y="3011"/>
                  </a:lnTo>
                  <a:lnTo>
                    <a:pt x="0" y="3054"/>
                  </a:lnTo>
                  <a:lnTo>
                    <a:pt x="5779" y="3054"/>
                  </a:lnTo>
                  <a:lnTo>
                    <a:pt x="5779" y="3011"/>
                  </a:lnTo>
                  <a:lnTo>
                    <a:pt x="5779" y="2852"/>
                  </a:lnTo>
                  <a:lnTo>
                    <a:pt x="5768" y="2704"/>
                  </a:lnTo>
                  <a:lnTo>
                    <a:pt x="5747" y="2556"/>
                  </a:lnTo>
                  <a:lnTo>
                    <a:pt x="5715" y="2407"/>
                  </a:lnTo>
                  <a:lnTo>
                    <a:pt x="5683" y="2259"/>
                  </a:lnTo>
                  <a:lnTo>
                    <a:pt x="5652" y="2121"/>
                  </a:lnTo>
                  <a:lnTo>
                    <a:pt x="5599" y="1972"/>
                  </a:lnTo>
                  <a:lnTo>
                    <a:pt x="5556" y="1845"/>
                  </a:lnTo>
                  <a:lnTo>
                    <a:pt x="5493" y="1707"/>
                  </a:lnTo>
                  <a:lnTo>
                    <a:pt x="5429" y="1580"/>
                  </a:lnTo>
                  <a:lnTo>
                    <a:pt x="5355" y="1453"/>
                  </a:lnTo>
                  <a:lnTo>
                    <a:pt x="5281" y="1326"/>
                  </a:lnTo>
                  <a:lnTo>
                    <a:pt x="5206" y="1209"/>
                  </a:lnTo>
                  <a:lnTo>
                    <a:pt x="5121" y="1103"/>
                  </a:lnTo>
                  <a:lnTo>
                    <a:pt x="5026" y="986"/>
                  </a:lnTo>
                  <a:lnTo>
                    <a:pt x="4931" y="880"/>
                  </a:lnTo>
                  <a:lnTo>
                    <a:pt x="4835" y="785"/>
                  </a:lnTo>
                  <a:lnTo>
                    <a:pt x="4729" y="689"/>
                  </a:lnTo>
                  <a:lnTo>
                    <a:pt x="4623" y="605"/>
                  </a:lnTo>
                  <a:lnTo>
                    <a:pt x="4506" y="520"/>
                  </a:lnTo>
                  <a:lnTo>
                    <a:pt x="4390" y="435"/>
                  </a:lnTo>
                  <a:lnTo>
                    <a:pt x="4263" y="371"/>
                  </a:lnTo>
                  <a:lnTo>
                    <a:pt x="4146" y="297"/>
                  </a:lnTo>
                  <a:lnTo>
                    <a:pt x="4019" y="244"/>
                  </a:lnTo>
                  <a:lnTo>
                    <a:pt x="3881" y="191"/>
                  </a:lnTo>
                  <a:lnTo>
                    <a:pt x="3754" y="138"/>
                  </a:lnTo>
                  <a:lnTo>
                    <a:pt x="3616" y="96"/>
                  </a:lnTo>
                  <a:lnTo>
                    <a:pt x="3467" y="64"/>
                  </a:lnTo>
                  <a:lnTo>
                    <a:pt x="3329" y="43"/>
                  </a:lnTo>
                  <a:lnTo>
                    <a:pt x="3181" y="21"/>
                  </a:lnTo>
                  <a:lnTo>
                    <a:pt x="3043" y="11"/>
                  </a:lnTo>
                  <a:lnTo>
                    <a:pt x="28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6836050" y="3667825"/>
              <a:ext cx="133375" cy="70550"/>
            </a:xfrm>
            <a:custGeom>
              <a:rect b="b" l="l" r="r" t="t"/>
              <a:pathLst>
                <a:path extrusionOk="0" h="2822" w="5335">
                  <a:moveTo>
                    <a:pt x="2524" y="1"/>
                  </a:moveTo>
                  <a:lnTo>
                    <a:pt x="2386" y="12"/>
                  </a:lnTo>
                  <a:lnTo>
                    <a:pt x="2259" y="33"/>
                  </a:lnTo>
                  <a:lnTo>
                    <a:pt x="2132" y="54"/>
                  </a:lnTo>
                  <a:lnTo>
                    <a:pt x="1994" y="86"/>
                  </a:lnTo>
                  <a:lnTo>
                    <a:pt x="1867" y="128"/>
                  </a:lnTo>
                  <a:lnTo>
                    <a:pt x="1750" y="171"/>
                  </a:lnTo>
                  <a:lnTo>
                    <a:pt x="1623" y="213"/>
                  </a:lnTo>
                  <a:lnTo>
                    <a:pt x="1506" y="277"/>
                  </a:lnTo>
                  <a:lnTo>
                    <a:pt x="1390" y="330"/>
                  </a:lnTo>
                  <a:lnTo>
                    <a:pt x="1284" y="404"/>
                  </a:lnTo>
                  <a:lnTo>
                    <a:pt x="1178" y="478"/>
                  </a:lnTo>
                  <a:lnTo>
                    <a:pt x="966" y="637"/>
                  </a:lnTo>
                  <a:lnTo>
                    <a:pt x="775" y="817"/>
                  </a:lnTo>
                  <a:lnTo>
                    <a:pt x="605" y="1008"/>
                  </a:lnTo>
                  <a:lnTo>
                    <a:pt x="457" y="1220"/>
                  </a:lnTo>
                  <a:lnTo>
                    <a:pt x="319" y="1454"/>
                  </a:lnTo>
                  <a:lnTo>
                    <a:pt x="255" y="1570"/>
                  </a:lnTo>
                  <a:lnTo>
                    <a:pt x="202" y="1698"/>
                  </a:lnTo>
                  <a:lnTo>
                    <a:pt x="160" y="1825"/>
                  </a:lnTo>
                  <a:lnTo>
                    <a:pt x="117" y="1952"/>
                  </a:lnTo>
                  <a:lnTo>
                    <a:pt x="86" y="2079"/>
                  </a:lnTo>
                  <a:lnTo>
                    <a:pt x="54" y="2217"/>
                  </a:lnTo>
                  <a:lnTo>
                    <a:pt x="22" y="2355"/>
                  </a:lnTo>
                  <a:lnTo>
                    <a:pt x="11" y="2493"/>
                  </a:lnTo>
                  <a:lnTo>
                    <a:pt x="1" y="2631"/>
                  </a:lnTo>
                  <a:lnTo>
                    <a:pt x="1" y="2779"/>
                  </a:lnTo>
                  <a:lnTo>
                    <a:pt x="1" y="2821"/>
                  </a:lnTo>
                  <a:lnTo>
                    <a:pt x="5334" y="2821"/>
                  </a:lnTo>
                  <a:lnTo>
                    <a:pt x="5334" y="2779"/>
                  </a:lnTo>
                  <a:lnTo>
                    <a:pt x="5334" y="2631"/>
                  </a:lnTo>
                  <a:lnTo>
                    <a:pt x="5324" y="2493"/>
                  </a:lnTo>
                  <a:lnTo>
                    <a:pt x="5302" y="2355"/>
                  </a:lnTo>
                  <a:lnTo>
                    <a:pt x="5281" y="2217"/>
                  </a:lnTo>
                  <a:lnTo>
                    <a:pt x="5249" y="2079"/>
                  </a:lnTo>
                  <a:lnTo>
                    <a:pt x="5218" y="1952"/>
                  </a:lnTo>
                  <a:lnTo>
                    <a:pt x="5175" y="1825"/>
                  </a:lnTo>
                  <a:lnTo>
                    <a:pt x="5122" y="1698"/>
                  </a:lnTo>
                  <a:lnTo>
                    <a:pt x="5069" y="1570"/>
                  </a:lnTo>
                  <a:lnTo>
                    <a:pt x="5016" y="1454"/>
                  </a:lnTo>
                  <a:lnTo>
                    <a:pt x="4878" y="1220"/>
                  </a:lnTo>
                  <a:lnTo>
                    <a:pt x="4719" y="1008"/>
                  </a:lnTo>
                  <a:lnTo>
                    <a:pt x="4550" y="817"/>
                  </a:lnTo>
                  <a:lnTo>
                    <a:pt x="4359" y="637"/>
                  </a:lnTo>
                  <a:lnTo>
                    <a:pt x="4157" y="478"/>
                  </a:lnTo>
                  <a:lnTo>
                    <a:pt x="4051" y="404"/>
                  </a:lnTo>
                  <a:lnTo>
                    <a:pt x="3935" y="330"/>
                  </a:lnTo>
                  <a:lnTo>
                    <a:pt x="3818" y="277"/>
                  </a:lnTo>
                  <a:lnTo>
                    <a:pt x="3701" y="213"/>
                  </a:lnTo>
                  <a:lnTo>
                    <a:pt x="3585" y="171"/>
                  </a:lnTo>
                  <a:lnTo>
                    <a:pt x="3457" y="128"/>
                  </a:lnTo>
                  <a:lnTo>
                    <a:pt x="3330" y="86"/>
                  </a:lnTo>
                  <a:lnTo>
                    <a:pt x="3203" y="54"/>
                  </a:lnTo>
                  <a:lnTo>
                    <a:pt x="3076" y="33"/>
                  </a:lnTo>
                  <a:lnTo>
                    <a:pt x="2938" y="12"/>
                  </a:lnTo>
                  <a:lnTo>
                    <a:pt x="28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6944200" y="3662000"/>
              <a:ext cx="144250" cy="76375"/>
            </a:xfrm>
            <a:custGeom>
              <a:rect b="b" l="l" r="r" t="t"/>
              <a:pathLst>
                <a:path extrusionOk="0" h="3055" w="5770">
                  <a:moveTo>
                    <a:pt x="2737" y="1"/>
                  </a:moveTo>
                  <a:lnTo>
                    <a:pt x="2588" y="11"/>
                  </a:lnTo>
                  <a:lnTo>
                    <a:pt x="2450" y="33"/>
                  </a:lnTo>
                  <a:lnTo>
                    <a:pt x="2302" y="64"/>
                  </a:lnTo>
                  <a:lnTo>
                    <a:pt x="2164" y="96"/>
                  </a:lnTo>
                  <a:lnTo>
                    <a:pt x="2026" y="139"/>
                  </a:lnTo>
                  <a:lnTo>
                    <a:pt x="1888" y="181"/>
                  </a:lnTo>
                  <a:lnTo>
                    <a:pt x="1761" y="234"/>
                  </a:lnTo>
                  <a:lnTo>
                    <a:pt x="1634" y="298"/>
                  </a:lnTo>
                  <a:lnTo>
                    <a:pt x="1507" y="361"/>
                  </a:lnTo>
                  <a:lnTo>
                    <a:pt x="1390" y="435"/>
                  </a:lnTo>
                  <a:lnTo>
                    <a:pt x="1273" y="510"/>
                  </a:lnTo>
                  <a:lnTo>
                    <a:pt x="1157" y="594"/>
                  </a:lnTo>
                  <a:lnTo>
                    <a:pt x="1051" y="690"/>
                  </a:lnTo>
                  <a:lnTo>
                    <a:pt x="945" y="785"/>
                  </a:lnTo>
                  <a:lnTo>
                    <a:pt x="839" y="881"/>
                  </a:lnTo>
                  <a:lnTo>
                    <a:pt x="743" y="987"/>
                  </a:lnTo>
                  <a:lnTo>
                    <a:pt x="658" y="1093"/>
                  </a:lnTo>
                  <a:lnTo>
                    <a:pt x="573" y="1209"/>
                  </a:lnTo>
                  <a:lnTo>
                    <a:pt x="489" y="1326"/>
                  </a:lnTo>
                  <a:lnTo>
                    <a:pt x="414" y="1443"/>
                  </a:lnTo>
                  <a:lnTo>
                    <a:pt x="351" y="1570"/>
                  </a:lnTo>
                  <a:lnTo>
                    <a:pt x="277" y="1708"/>
                  </a:lnTo>
                  <a:lnTo>
                    <a:pt x="224" y="1835"/>
                  </a:lnTo>
                  <a:lnTo>
                    <a:pt x="171" y="1973"/>
                  </a:lnTo>
                  <a:lnTo>
                    <a:pt x="128" y="2111"/>
                  </a:lnTo>
                  <a:lnTo>
                    <a:pt x="86" y="2259"/>
                  </a:lnTo>
                  <a:lnTo>
                    <a:pt x="54" y="2397"/>
                  </a:lnTo>
                  <a:lnTo>
                    <a:pt x="33" y="2546"/>
                  </a:lnTo>
                  <a:lnTo>
                    <a:pt x="11" y="2705"/>
                  </a:lnTo>
                  <a:lnTo>
                    <a:pt x="1" y="2853"/>
                  </a:lnTo>
                  <a:lnTo>
                    <a:pt x="1" y="3012"/>
                  </a:lnTo>
                  <a:lnTo>
                    <a:pt x="1" y="3054"/>
                  </a:lnTo>
                  <a:lnTo>
                    <a:pt x="5769" y="3054"/>
                  </a:lnTo>
                  <a:lnTo>
                    <a:pt x="5769" y="3012"/>
                  </a:lnTo>
                  <a:lnTo>
                    <a:pt x="5769" y="2853"/>
                  </a:lnTo>
                  <a:lnTo>
                    <a:pt x="5758" y="2705"/>
                  </a:lnTo>
                  <a:lnTo>
                    <a:pt x="5737" y="2546"/>
                  </a:lnTo>
                  <a:lnTo>
                    <a:pt x="5716" y="2397"/>
                  </a:lnTo>
                  <a:lnTo>
                    <a:pt x="5684" y="2259"/>
                  </a:lnTo>
                  <a:lnTo>
                    <a:pt x="5642" y="2111"/>
                  </a:lnTo>
                  <a:lnTo>
                    <a:pt x="5599" y="1973"/>
                  </a:lnTo>
                  <a:lnTo>
                    <a:pt x="5546" y="1835"/>
                  </a:lnTo>
                  <a:lnTo>
                    <a:pt x="5493" y="1708"/>
                  </a:lnTo>
                  <a:lnTo>
                    <a:pt x="5430" y="1570"/>
                  </a:lnTo>
                  <a:lnTo>
                    <a:pt x="5356" y="1443"/>
                  </a:lnTo>
                  <a:lnTo>
                    <a:pt x="5281" y="1326"/>
                  </a:lnTo>
                  <a:lnTo>
                    <a:pt x="5197" y="1209"/>
                  </a:lnTo>
                  <a:lnTo>
                    <a:pt x="5112" y="1093"/>
                  </a:lnTo>
                  <a:lnTo>
                    <a:pt x="5027" y="987"/>
                  </a:lnTo>
                  <a:lnTo>
                    <a:pt x="4931" y="881"/>
                  </a:lnTo>
                  <a:lnTo>
                    <a:pt x="4825" y="785"/>
                  </a:lnTo>
                  <a:lnTo>
                    <a:pt x="4719" y="690"/>
                  </a:lnTo>
                  <a:lnTo>
                    <a:pt x="4613" y="594"/>
                  </a:lnTo>
                  <a:lnTo>
                    <a:pt x="4497" y="510"/>
                  </a:lnTo>
                  <a:lnTo>
                    <a:pt x="4380" y="435"/>
                  </a:lnTo>
                  <a:lnTo>
                    <a:pt x="4263" y="361"/>
                  </a:lnTo>
                  <a:lnTo>
                    <a:pt x="4136" y="298"/>
                  </a:lnTo>
                  <a:lnTo>
                    <a:pt x="4009" y="234"/>
                  </a:lnTo>
                  <a:lnTo>
                    <a:pt x="3882" y="181"/>
                  </a:lnTo>
                  <a:lnTo>
                    <a:pt x="3744" y="139"/>
                  </a:lnTo>
                  <a:lnTo>
                    <a:pt x="3606" y="96"/>
                  </a:lnTo>
                  <a:lnTo>
                    <a:pt x="3468" y="64"/>
                  </a:lnTo>
                  <a:lnTo>
                    <a:pt x="3330" y="33"/>
                  </a:lnTo>
                  <a:lnTo>
                    <a:pt x="3182" y="11"/>
                  </a:lnTo>
                  <a:lnTo>
                    <a:pt x="303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4882125" y="4033125"/>
              <a:ext cx="133350" cy="70525"/>
            </a:xfrm>
            <a:custGeom>
              <a:rect b="b" l="l" r="r" t="t"/>
              <a:pathLst>
                <a:path extrusionOk="0" h="2821" w="5334">
                  <a:moveTo>
                    <a:pt x="2672" y="0"/>
                  </a:moveTo>
                  <a:lnTo>
                    <a:pt x="2535" y="11"/>
                  </a:lnTo>
                  <a:lnTo>
                    <a:pt x="2397" y="22"/>
                  </a:lnTo>
                  <a:lnTo>
                    <a:pt x="2259" y="32"/>
                  </a:lnTo>
                  <a:lnTo>
                    <a:pt x="2132" y="64"/>
                  </a:lnTo>
                  <a:lnTo>
                    <a:pt x="2004" y="96"/>
                  </a:lnTo>
                  <a:lnTo>
                    <a:pt x="1877" y="128"/>
                  </a:lnTo>
                  <a:lnTo>
                    <a:pt x="1750" y="170"/>
                  </a:lnTo>
                  <a:lnTo>
                    <a:pt x="1633" y="223"/>
                  </a:lnTo>
                  <a:lnTo>
                    <a:pt x="1517" y="276"/>
                  </a:lnTo>
                  <a:lnTo>
                    <a:pt x="1400" y="340"/>
                  </a:lnTo>
                  <a:lnTo>
                    <a:pt x="1283" y="403"/>
                  </a:lnTo>
                  <a:lnTo>
                    <a:pt x="1177" y="478"/>
                  </a:lnTo>
                  <a:lnTo>
                    <a:pt x="976" y="637"/>
                  </a:lnTo>
                  <a:lnTo>
                    <a:pt x="785" y="817"/>
                  </a:lnTo>
                  <a:lnTo>
                    <a:pt x="615" y="1018"/>
                  </a:lnTo>
                  <a:lnTo>
                    <a:pt x="456" y="1230"/>
                  </a:lnTo>
                  <a:lnTo>
                    <a:pt x="318" y="1453"/>
                  </a:lnTo>
                  <a:lnTo>
                    <a:pt x="265" y="1580"/>
                  </a:lnTo>
                  <a:lnTo>
                    <a:pt x="212" y="1697"/>
                  </a:lnTo>
                  <a:lnTo>
                    <a:pt x="159" y="1824"/>
                  </a:lnTo>
                  <a:lnTo>
                    <a:pt x="117" y="1951"/>
                  </a:lnTo>
                  <a:lnTo>
                    <a:pt x="85" y="2089"/>
                  </a:lnTo>
                  <a:lnTo>
                    <a:pt x="53" y="2227"/>
                  </a:lnTo>
                  <a:lnTo>
                    <a:pt x="32" y="2354"/>
                  </a:lnTo>
                  <a:lnTo>
                    <a:pt x="11" y="2503"/>
                  </a:lnTo>
                  <a:lnTo>
                    <a:pt x="0" y="2641"/>
                  </a:lnTo>
                  <a:lnTo>
                    <a:pt x="0" y="2778"/>
                  </a:lnTo>
                  <a:lnTo>
                    <a:pt x="0" y="2821"/>
                  </a:lnTo>
                  <a:lnTo>
                    <a:pt x="5334" y="2821"/>
                  </a:lnTo>
                  <a:lnTo>
                    <a:pt x="5334" y="2778"/>
                  </a:lnTo>
                  <a:lnTo>
                    <a:pt x="5334" y="2641"/>
                  </a:lnTo>
                  <a:lnTo>
                    <a:pt x="5323" y="2503"/>
                  </a:lnTo>
                  <a:lnTo>
                    <a:pt x="5302" y="2354"/>
                  </a:lnTo>
                  <a:lnTo>
                    <a:pt x="5281" y="2227"/>
                  </a:lnTo>
                  <a:lnTo>
                    <a:pt x="5249" y="2089"/>
                  </a:lnTo>
                  <a:lnTo>
                    <a:pt x="5217" y="1951"/>
                  </a:lnTo>
                  <a:lnTo>
                    <a:pt x="5175" y="1824"/>
                  </a:lnTo>
                  <a:lnTo>
                    <a:pt x="5132" y="1697"/>
                  </a:lnTo>
                  <a:lnTo>
                    <a:pt x="5079" y="1580"/>
                  </a:lnTo>
                  <a:lnTo>
                    <a:pt x="5016" y="1453"/>
                  </a:lnTo>
                  <a:lnTo>
                    <a:pt x="4878" y="1230"/>
                  </a:lnTo>
                  <a:lnTo>
                    <a:pt x="4729" y="1018"/>
                  </a:lnTo>
                  <a:lnTo>
                    <a:pt x="4560" y="817"/>
                  </a:lnTo>
                  <a:lnTo>
                    <a:pt x="4369" y="637"/>
                  </a:lnTo>
                  <a:lnTo>
                    <a:pt x="4157" y="478"/>
                  </a:lnTo>
                  <a:lnTo>
                    <a:pt x="4051" y="403"/>
                  </a:lnTo>
                  <a:lnTo>
                    <a:pt x="3945" y="340"/>
                  </a:lnTo>
                  <a:lnTo>
                    <a:pt x="3828" y="276"/>
                  </a:lnTo>
                  <a:lnTo>
                    <a:pt x="3711" y="223"/>
                  </a:lnTo>
                  <a:lnTo>
                    <a:pt x="3584" y="170"/>
                  </a:lnTo>
                  <a:lnTo>
                    <a:pt x="3468" y="128"/>
                  </a:lnTo>
                  <a:lnTo>
                    <a:pt x="3340" y="96"/>
                  </a:lnTo>
                  <a:lnTo>
                    <a:pt x="3203" y="64"/>
                  </a:lnTo>
                  <a:lnTo>
                    <a:pt x="3075" y="32"/>
                  </a:lnTo>
                  <a:lnTo>
                    <a:pt x="2937" y="22"/>
                  </a:lnTo>
                  <a:lnTo>
                    <a:pt x="2810" y="11"/>
                  </a:lnTo>
                  <a:lnTo>
                    <a:pt x="267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4990275" y="4027300"/>
              <a:ext cx="144500" cy="76350"/>
            </a:xfrm>
            <a:custGeom>
              <a:rect b="b" l="l" r="r" t="t"/>
              <a:pathLst>
                <a:path extrusionOk="0" h="3054" w="5780">
                  <a:moveTo>
                    <a:pt x="2895" y="0"/>
                  </a:moveTo>
                  <a:lnTo>
                    <a:pt x="2747" y="11"/>
                  </a:lnTo>
                  <a:lnTo>
                    <a:pt x="2598" y="21"/>
                  </a:lnTo>
                  <a:lnTo>
                    <a:pt x="2450" y="43"/>
                  </a:lnTo>
                  <a:lnTo>
                    <a:pt x="2312" y="64"/>
                  </a:lnTo>
                  <a:lnTo>
                    <a:pt x="2164" y="96"/>
                  </a:lnTo>
                  <a:lnTo>
                    <a:pt x="2036" y="138"/>
                  </a:lnTo>
                  <a:lnTo>
                    <a:pt x="1898" y="191"/>
                  </a:lnTo>
                  <a:lnTo>
                    <a:pt x="1761" y="244"/>
                  </a:lnTo>
                  <a:lnTo>
                    <a:pt x="1633" y="297"/>
                  </a:lnTo>
                  <a:lnTo>
                    <a:pt x="1517" y="371"/>
                  </a:lnTo>
                  <a:lnTo>
                    <a:pt x="1390" y="445"/>
                  </a:lnTo>
                  <a:lnTo>
                    <a:pt x="1273" y="520"/>
                  </a:lnTo>
                  <a:lnTo>
                    <a:pt x="1167" y="605"/>
                  </a:lnTo>
                  <a:lnTo>
                    <a:pt x="1050" y="689"/>
                  </a:lnTo>
                  <a:lnTo>
                    <a:pt x="944" y="785"/>
                  </a:lnTo>
                  <a:lnTo>
                    <a:pt x="849" y="891"/>
                  </a:lnTo>
                  <a:lnTo>
                    <a:pt x="753" y="986"/>
                  </a:lnTo>
                  <a:lnTo>
                    <a:pt x="658" y="1103"/>
                  </a:lnTo>
                  <a:lnTo>
                    <a:pt x="573" y="1209"/>
                  </a:lnTo>
                  <a:lnTo>
                    <a:pt x="499" y="1336"/>
                  </a:lnTo>
                  <a:lnTo>
                    <a:pt x="425" y="1453"/>
                  </a:lnTo>
                  <a:lnTo>
                    <a:pt x="350" y="1580"/>
                  </a:lnTo>
                  <a:lnTo>
                    <a:pt x="287" y="1707"/>
                  </a:lnTo>
                  <a:lnTo>
                    <a:pt x="234" y="1845"/>
                  </a:lnTo>
                  <a:lnTo>
                    <a:pt x="181" y="1983"/>
                  </a:lnTo>
                  <a:lnTo>
                    <a:pt x="128" y="2121"/>
                  </a:lnTo>
                  <a:lnTo>
                    <a:pt x="96" y="2259"/>
                  </a:lnTo>
                  <a:lnTo>
                    <a:pt x="64" y="2407"/>
                  </a:lnTo>
                  <a:lnTo>
                    <a:pt x="32" y="2556"/>
                  </a:lnTo>
                  <a:lnTo>
                    <a:pt x="22" y="2704"/>
                  </a:lnTo>
                  <a:lnTo>
                    <a:pt x="0" y="2852"/>
                  </a:lnTo>
                  <a:lnTo>
                    <a:pt x="0" y="3011"/>
                  </a:lnTo>
                  <a:lnTo>
                    <a:pt x="0" y="3054"/>
                  </a:lnTo>
                  <a:lnTo>
                    <a:pt x="5779" y="3054"/>
                  </a:lnTo>
                  <a:lnTo>
                    <a:pt x="5779" y="3011"/>
                  </a:lnTo>
                  <a:lnTo>
                    <a:pt x="5779" y="2852"/>
                  </a:lnTo>
                  <a:lnTo>
                    <a:pt x="5769" y="2704"/>
                  </a:lnTo>
                  <a:lnTo>
                    <a:pt x="5747" y="2556"/>
                  </a:lnTo>
                  <a:lnTo>
                    <a:pt x="5716" y="2407"/>
                  </a:lnTo>
                  <a:lnTo>
                    <a:pt x="5684" y="2259"/>
                  </a:lnTo>
                  <a:lnTo>
                    <a:pt x="5652" y="2121"/>
                  </a:lnTo>
                  <a:lnTo>
                    <a:pt x="5599" y="1983"/>
                  </a:lnTo>
                  <a:lnTo>
                    <a:pt x="5557" y="1845"/>
                  </a:lnTo>
                  <a:lnTo>
                    <a:pt x="5493" y="1707"/>
                  </a:lnTo>
                  <a:lnTo>
                    <a:pt x="5429" y="1580"/>
                  </a:lnTo>
                  <a:lnTo>
                    <a:pt x="5355" y="1453"/>
                  </a:lnTo>
                  <a:lnTo>
                    <a:pt x="5281" y="1336"/>
                  </a:lnTo>
                  <a:lnTo>
                    <a:pt x="5207" y="1209"/>
                  </a:lnTo>
                  <a:lnTo>
                    <a:pt x="5122" y="1103"/>
                  </a:lnTo>
                  <a:lnTo>
                    <a:pt x="5026" y="986"/>
                  </a:lnTo>
                  <a:lnTo>
                    <a:pt x="4931" y="891"/>
                  </a:lnTo>
                  <a:lnTo>
                    <a:pt x="4836" y="785"/>
                  </a:lnTo>
                  <a:lnTo>
                    <a:pt x="4730" y="689"/>
                  </a:lnTo>
                  <a:lnTo>
                    <a:pt x="4624" y="605"/>
                  </a:lnTo>
                  <a:lnTo>
                    <a:pt x="4507" y="520"/>
                  </a:lnTo>
                  <a:lnTo>
                    <a:pt x="4390" y="445"/>
                  </a:lnTo>
                  <a:lnTo>
                    <a:pt x="4263" y="371"/>
                  </a:lnTo>
                  <a:lnTo>
                    <a:pt x="4146" y="297"/>
                  </a:lnTo>
                  <a:lnTo>
                    <a:pt x="4019" y="244"/>
                  </a:lnTo>
                  <a:lnTo>
                    <a:pt x="3881" y="191"/>
                  </a:lnTo>
                  <a:lnTo>
                    <a:pt x="3754" y="138"/>
                  </a:lnTo>
                  <a:lnTo>
                    <a:pt x="3616" y="96"/>
                  </a:lnTo>
                  <a:lnTo>
                    <a:pt x="3468" y="64"/>
                  </a:lnTo>
                  <a:lnTo>
                    <a:pt x="3330" y="43"/>
                  </a:lnTo>
                  <a:lnTo>
                    <a:pt x="3181" y="21"/>
                  </a:lnTo>
                  <a:lnTo>
                    <a:pt x="3044" y="11"/>
                  </a:lnTo>
                  <a:lnTo>
                    <a:pt x="289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7" name="Google Shape;97;p13"/>
          <p:cNvPicPr preferRelativeResize="0"/>
          <p:nvPr/>
        </p:nvPicPr>
        <p:blipFill rotWithShape="1">
          <a:blip r:embed="rId4">
            <a:alphaModFix/>
          </a:blip>
          <a:srcRect b="0" l="7723" r="0" t="7978"/>
          <a:stretch/>
        </p:blipFill>
        <p:spPr>
          <a:xfrm>
            <a:off x="6385375" y="3114800"/>
            <a:ext cx="2758625" cy="2028699"/>
          </a:xfrm>
          <a:prstGeom prst="rect">
            <a:avLst/>
          </a:prstGeom>
          <a:noFill/>
          <a:ln>
            <a:noFill/>
          </a:ln>
        </p:spPr>
      </p:pic>
      <p:pic>
        <p:nvPicPr>
          <p:cNvPr id="98" name="Google Shape;98;p13"/>
          <p:cNvPicPr preferRelativeResize="0"/>
          <p:nvPr/>
        </p:nvPicPr>
        <p:blipFill>
          <a:blip r:embed="rId5">
            <a:alphaModFix/>
          </a:blip>
          <a:stretch>
            <a:fillRect/>
          </a:stretch>
        </p:blipFill>
        <p:spPr>
          <a:xfrm>
            <a:off x="4885075" y="1574000"/>
            <a:ext cx="2071800" cy="276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txBox="1"/>
          <p:nvPr>
            <p:ph type="title"/>
          </p:nvPr>
        </p:nvSpPr>
        <p:spPr>
          <a:xfrm>
            <a:off x="609600" y="335275"/>
            <a:ext cx="8229600" cy="37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Project Description</a:t>
            </a:r>
            <a:endParaRPr/>
          </a:p>
        </p:txBody>
      </p:sp>
      <p:grpSp>
        <p:nvGrpSpPr>
          <p:cNvPr id="104" name="Google Shape;104;p14"/>
          <p:cNvGrpSpPr/>
          <p:nvPr/>
        </p:nvGrpSpPr>
        <p:grpSpPr>
          <a:xfrm>
            <a:off x="435775" y="1176263"/>
            <a:ext cx="2988800" cy="521100"/>
            <a:chOff x="180475" y="1274475"/>
            <a:chExt cx="2988800" cy="521100"/>
          </a:xfrm>
        </p:grpSpPr>
        <p:sp>
          <p:nvSpPr>
            <p:cNvPr id="105" name="Google Shape;105;p14"/>
            <p:cNvSpPr txBox="1"/>
            <p:nvPr/>
          </p:nvSpPr>
          <p:spPr>
            <a:xfrm>
              <a:off x="180475" y="1314300"/>
              <a:ext cx="25809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Fira Sans Extra Condensed"/>
                  <a:ea typeface="Fira Sans Extra Condensed"/>
                  <a:cs typeface="Fira Sans Extra Condensed"/>
                  <a:sym typeface="Fira Sans Extra Condensed"/>
                </a:rPr>
                <a:t>Worked to investigate the presence of microplastics in the headwaters of the southern Appalachians.</a:t>
              </a:r>
              <a:endParaRPr b="1">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000">
                  <a:latin typeface="Fira Sans Extra Condensed"/>
                  <a:ea typeface="Fira Sans Extra Condensed"/>
                  <a:cs typeface="Fira Sans Extra Condensed"/>
                  <a:sym typeface="Fira Sans Extra Condensed"/>
                </a:rPr>
                <a:t>Microplastics are defined as plastic particles less than 5 mm in length. </a:t>
              </a:r>
              <a:endParaRPr sz="1000">
                <a:latin typeface="Fira Sans Extra Condensed"/>
                <a:ea typeface="Fira Sans Extra Condensed"/>
                <a:cs typeface="Fira Sans Extra Condensed"/>
                <a:sym typeface="Fira Sans Extra Condensed"/>
              </a:endParaRPr>
            </a:p>
          </p:txBody>
        </p:sp>
        <p:sp>
          <p:nvSpPr>
            <p:cNvPr id="106" name="Google Shape;106;p14"/>
            <p:cNvSpPr/>
            <p:nvPr/>
          </p:nvSpPr>
          <p:spPr>
            <a:xfrm>
              <a:off x="2652975" y="1274475"/>
              <a:ext cx="516300" cy="521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Fira Sans Extra Condensed"/>
                  <a:ea typeface="Fira Sans Extra Condensed"/>
                  <a:cs typeface="Fira Sans Extra Condensed"/>
                  <a:sym typeface="Fira Sans Extra Condensed"/>
                </a:rPr>
                <a:t>1</a:t>
              </a:r>
              <a:endParaRPr b="1" sz="1600">
                <a:solidFill>
                  <a:schemeClr val="lt1"/>
                </a:solidFill>
                <a:latin typeface="Fira Sans Extra Condensed"/>
                <a:ea typeface="Fira Sans Extra Condensed"/>
                <a:cs typeface="Fira Sans Extra Condensed"/>
                <a:sym typeface="Fira Sans Extra Condensed"/>
              </a:endParaRPr>
            </a:p>
          </p:txBody>
        </p:sp>
      </p:grpSp>
      <p:grpSp>
        <p:nvGrpSpPr>
          <p:cNvPr id="107" name="Google Shape;107;p14"/>
          <p:cNvGrpSpPr/>
          <p:nvPr/>
        </p:nvGrpSpPr>
        <p:grpSpPr>
          <a:xfrm>
            <a:off x="5858963" y="1169736"/>
            <a:ext cx="3136025" cy="860465"/>
            <a:chOff x="5974800" y="1949499"/>
            <a:chExt cx="3136025" cy="860465"/>
          </a:xfrm>
        </p:grpSpPr>
        <p:grpSp>
          <p:nvGrpSpPr>
            <p:cNvPr id="108" name="Google Shape;108;p14"/>
            <p:cNvGrpSpPr/>
            <p:nvPr/>
          </p:nvGrpSpPr>
          <p:grpSpPr>
            <a:xfrm>
              <a:off x="6549588" y="1949499"/>
              <a:ext cx="2561238" cy="756864"/>
              <a:chOff x="5112825" y="845000"/>
              <a:chExt cx="2561238" cy="756864"/>
            </a:xfrm>
          </p:grpSpPr>
          <p:sp>
            <p:nvSpPr>
              <p:cNvPr id="109" name="Google Shape;109;p14"/>
              <p:cNvSpPr txBox="1"/>
              <p:nvPr/>
            </p:nvSpPr>
            <p:spPr>
              <a:xfrm>
                <a:off x="5112825" y="845000"/>
                <a:ext cx="2061000" cy="273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latin typeface="Fira Sans Extra Condensed"/>
                    <a:ea typeface="Fira Sans Extra Condensed"/>
                    <a:cs typeface="Fira Sans Extra Condensed"/>
                    <a:sym typeface="Fira Sans Extra Condensed"/>
                  </a:rPr>
                  <a:t>Study Location</a:t>
                </a:r>
                <a:endParaRPr b="1" sz="1600">
                  <a:solidFill>
                    <a:srgbClr val="000000"/>
                  </a:solidFill>
                  <a:latin typeface="Fira Sans Extra Condensed"/>
                  <a:ea typeface="Fira Sans Extra Condensed"/>
                  <a:cs typeface="Fira Sans Extra Condensed"/>
                  <a:sym typeface="Fira Sans Extra Condensed"/>
                </a:endParaRPr>
              </a:p>
            </p:txBody>
          </p:sp>
          <p:sp>
            <p:nvSpPr>
              <p:cNvPr id="110" name="Google Shape;110;p14"/>
              <p:cNvSpPr txBox="1"/>
              <p:nvPr/>
            </p:nvSpPr>
            <p:spPr>
              <a:xfrm>
                <a:off x="5115663" y="1203164"/>
                <a:ext cx="2558400" cy="39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Roboto"/>
                    <a:ea typeface="Roboto"/>
                    <a:cs typeface="Roboto"/>
                    <a:sym typeface="Roboto"/>
                  </a:rPr>
                  <a:t>The southern Appalachian Mountains serve as the “water towers” for the Southeast, as many important rivers are born in the mountains.</a:t>
                </a:r>
                <a:endParaRPr sz="1000">
                  <a:solidFill>
                    <a:srgbClr val="000000"/>
                  </a:solidFill>
                  <a:latin typeface="Roboto"/>
                  <a:ea typeface="Roboto"/>
                  <a:cs typeface="Roboto"/>
                  <a:sym typeface="Roboto"/>
                </a:endParaRPr>
              </a:p>
            </p:txBody>
          </p:sp>
        </p:grpSp>
        <p:sp>
          <p:nvSpPr>
            <p:cNvPr id="111" name="Google Shape;111;p14"/>
            <p:cNvSpPr/>
            <p:nvPr/>
          </p:nvSpPr>
          <p:spPr>
            <a:xfrm>
              <a:off x="5974800" y="2214463"/>
              <a:ext cx="574200" cy="5955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Fira Sans Extra Condensed"/>
                  <a:ea typeface="Fira Sans Extra Condensed"/>
                  <a:cs typeface="Fira Sans Extra Condensed"/>
                  <a:sym typeface="Fira Sans Extra Condensed"/>
                </a:rPr>
                <a:t>3</a:t>
              </a:r>
              <a:endParaRPr b="1" sz="1800">
                <a:solidFill>
                  <a:schemeClr val="lt1"/>
                </a:solidFill>
                <a:latin typeface="Fira Sans Extra Condensed"/>
                <a:ea typeface="Fira Sans Extra Condensed"/>
                <a:cs typeface="Fira Sans Extra Condensed"/>
                <a:sym typeface="Fira Sans Extra Condensed"/>
              </a:endParaRPr>
            </a:p>
          </p:txBody>
        </p:sp>
      </p:grpSp>
      <p:grpSp>
        <p:nvGrpSpPr>
          <p:cNvPr id="112" name="Google Shape;112;p14"/>
          <p:cNvGrpSpPr/>
          <p:nvPr/>
        </p:nvGrpSpPr>
        <p:grpSpPr>
          <a:xfrm>
            <a:off x="537488" y="3123435"/>
            <a:ext cx="2218813" cy="985478"/>
            <a:chOff x="1429500" y="2034175"/>
            <a:chExt cx="2218813" cy="985478"/>
          </a:xfrm>
        </p:grpSpPr>
        <p:sp>
          <p:nvSpPr>
            <p:cNvPr id="113" name="Google Shape;113;p14"/>
            <p:cNvSpPr txBox="1"/>
            <p:nvPr/>
          </p:nvSpPr>
          <p:spPr>
            <a:xfrm>
              <a:off x="1429500" y="2034175"/>
              <a:ext cx="2061000" cy="27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000000"/>
                </a:solidFill>
                <a:latin typeface="Fira Sans Extra Condensed"/>
                <a:ea typeface="Fira Sans Extra Condensed"/>
                <a:cs typeface="Fira Sans Extra Condensed"/>
                <a:sym typeface="Fira Sans Extra Condensed"/>
              </a:endParaRPr>
            </a:p>
          </p:txBody>
        </p:sp>
        <p:sp>
          <p:nvSpPr>
            <p:cNvPr id="114" name="Google Shape;114;p14"/>
            <p:cNvSpPr txBox="1"/>
            <p:nvPr/>
          </p:nvSpPr>
          <p:spPr>
            <a:xfrm>
              <a:off x="1429513" y="2616153"/>
              <a:ext cx="2218800" cy="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a:t>
              </a:r>
              <a:endParaRPr sz="1000">
                <a:solidFill>
                  <a:srgbClr val="000000"/>
                </a:solidFill>
                <a:latin typeface="Roboto"/>
                <a:ea typeface="Roboto"/>
                <a:cs typeface="Roboto"/>
                <a:sym typeface="Roboto"/>
              </a:endParaRPr>
            </a:p>
          </p:txBody>
        </p:sp>
      </p:grpSp>
      <p:sp>
        <p:nvSpPr>
          <p:cNvPr id="115" name="Google Shape;115;p14"/>
          <p:cNvSpPr/>
          <p:nvPr/>
        </p:nvSpPr>
        <p:spPr>
          <a:xfrm>
            <a:off x="2133600" y="990600"/>
            <a:ext cx="4089083" cy="4152287"/>
          </a:xfrm>
          <a:custGeom>
            <a:rect b="b" l="l" r="r" t="t"/>
            <a:pathLst>
              <a:path extrusionOk="0" h="204370" w="285750">
                <a:moveTo>
                  <a:pt x="207454" y="0"/>
                </a:moveTo>
                <a:lnTo>
                  <a:pt x="206604" y="202"/>
                </a:lnTo>
                <a:lnTo>
                  <a:pt x="205581" y="447"/>
                </a:lnTo>
                <a:lnTo>
                  <a:pt x="204212" y="807"/>
                </a:lnTo>
                <a:lnTo>
                  <a:pt x="202512" y="1268"/>
                </a:lnTo>
                <a:lnTo>
                  <a:pt x="200509" y="1844"/>
                </a:lnTo>
                <a:lnTo>
                  <a:pt x="199414" y="2161"/>
                </a:lnTo>
                <a:lnTo>
                  <a:pt x="198247" y="2521"/>
                </a:lnTo>
                <a:lnTo>
                  <a:pt x="197037" y="2911"/>
                </a:lnTo>
                <a:lnTo>
                  <a:pt x="195754" y="3314"/>
                </a:lnTo>
                <a:lnTo>
                  <a:pt x="194429" y="3761"/>
                </a:lnTo>
                <a:lnTo>
                  <a:pt x="193046" y="4236"/>
                </a:lnTo>
                <a:lnTo>
                  <a:pt x="191619" y="4726"/>
                </a:lnTo>
                <a:lnTo>
                  <a:pt x="190164" y="5259"/>
                </a:lnTo>
                <a:lnTo>
                  <a:pt x="188665" y="5821"/>
                </a:lnTo>
                <a:lnTo>
                  <a:pt x="187124" y="6412"/>
                </a:lnTo>
                <a:lnTo>
                  <a:pt x="185567" y="7031"/>
                </a:lnTo>
                <a:lnTo>
                  <a:pt x="183983" y="7680"/>
                </a:lnTo>
                <a:lnTo>
                  <a:pt x="182369" y="8371"/>
                </a:lnTo>
                <a:lnTo>
                  <a:pt x="180741" y="9077"/>
                </a:lnTo>
                <a:lnTo>
                  <a:pt x="179084" y="9827"/>
                </a:lnTo>
                <a:lnTo>
                  <a:pt x="177427" y="10605"/>
                </a:lnTo>
                <a:lnTo>
                  <a:pt x="175770" y="11412"/>
                </a:lnTo>
                <a:lnTo>
                  <a:pt x="174098" y="12262"/>
                </a:lnTo>
                <a:lnTo>
                  <a:pt x="172441" y="13126"/>
                </a:lnTo>
                <a:lnTo>
                  <a:pt x="170770" y="14034"/>
                </a:lnTo>
                <a:lnTo>
                  <a:pt x="169113" y="14985"/>
                </a:lnTo>
                <a:lnTo>
                  <a:pt x="168292" y="15460"/>
                </a:lnTo>
                <a:lnTo>
                  <a:pt x="167470" y="15950"/>
                </a:lnTo>
                <a:lnTo>
                  <a:pt x="166649" y="16454"/>
                </a:lnTo>
                <a:lnTo>
                  <a:pt x="165842" y="16973"/>
                </a:lnTo>
                <a:lnTo>
                  <a:pt x="165035" y="17477"/>
                </a:lnTo>
                <a:lnTo>
                  <a:pt x="164228" y="18011"/>
                </a:lnTo>
                <a:lnTo>
                  <a:pt x="163422" y="18544"/>
                </a:lnTo>
                <a:lnTo>
                  <a:pt x="162629" y="19091"/>
                </a:lnTo>
                <a:lnTo>
                  <a:pt x="161851" y="19639"/>
                </a:lnTo>
                <a:lnTo>
                  <a:pt x="161073" y="20201"/>
                </a:lnTo>
                <a:lnTo>
                  <a:pt x="160295" y="20777"/>
                </a:lnTo>
                <a:lnTo>
                  <a:pt x="159531" y="21353"/>
                </a:lnTo>
                <a:lnTo>
                  <a:pt x="158782" y="21930"/>
                </a:lnTo>
                <a:lnTo>
                  <a:pt x="158033" y="22535"/>
                </a:lnTo>
                <a:lnTo>
                  <a:pt x="157298" y="23140"/>
                </a:lnTo>
                <a:lnTo>
                  <a:pt x="156563" y="23745"/>
                </a:lnTo>
                <a:lnTo>
                  <a:pt x="155843" y="24379"/>
                </a:lnTo>
                <a:lnTo>
                  <a:pt x="155137" y="24999"/>
                </a:lnTo>
                <a:lnTo>
                  <a:pt x="154445" y="25647"/>
                </a:lnTo>
                <a:lnTo>
                  <a:pt x="153768" y="26295"/>
                </a:lnTo>
                <a:lnTo>
                  <a:pt x="153091" y="26958"/>
                </a:lnTo>
                <a:lnTo>
                  <a:pt x="152428" y="27621"/>
                </a:lnTo>
                <a:lnTo>
                  <a:pt x="151779" y="28298"/>
                </a:lnTo>
                <a:lnTo>
                  <a:pt x="151146" y="28990"/>
                </a:lnTo>
                <a:lnTo>
                  <a:pt x="150526" y="29681"/>
                </a:lnTo>
                <a:lnTo>
                  <a:pt x="149921" y="30388"/>
                </a:lnTo>
                <a:lnTo>
                  <a:pt x="149330" y="31094"/>
                </a:lnTo>
                <a:lnTo>
                  <a:pt x="148754" y="31828"/>
                </a:lnTo>
                <a:lnTo>
                  <a:pt x="148192" y="32549"/>
                </a:lnTo>
                <a:lnTo>
                  <a:pt x="147659" y="33298"/>
                </a:lnTo>
                <a:lnTo>
                  <a:pt x="147126" y="34047"/>
                </a:lnTo>
                <a:lnTo>
                  <a:pt x="146621" y="34811"/>
                </a:lnTo>
                <a:lnTo>
                  <a:pt x="146131" y="35589"/>
                </a:lnTo>
                <a:lnTo>
                  <a:pt x="145656" y="36367"/>
                </a:lnTo>
                <a:lnTo>
                  <a:pt x="145195" y="37159"/>
                </a:lnTo>
                <a:lnTo>
                  <a:pt x="144763" y="37952"/>
                </a:lnTo>
                <a:lnTo>
                  <a:pt x="144345" y="38759"/>
                </a:lnTo>
                <a:lnTo>
                  <a:pt x="143941" y="39580"/>
                </a:lnTo>
                <a:lnTo>
                  <a:pt x="143567" y="40416"/>
                </a:lnTo>
                <a:lnTo>
                  <a:pt x="143206" y="41252"/>
                </a:lnTo>
                <a:lnTo>
                  <a:pt x="142875" y="42102"/>
                </a:lnTo>
                <a:lnTo>
                  <a:pt x="142558" y="42952"/>
                </a:lnTo>
                <a:lnTo>
                  <a:pt x="142270" y="43816"/>
                </a:lnTo>
                <a:lnTo>
                  <a:pt x="141996" y="44695"/>
                </a:lnTo>
                <a:lnTo>
                  <a:pt x="141751" y="45588"/>
                </a:lnTo>
                <a:lnTo>
                  <a:pt x="141535" y="46482"/>
                </a:lnTo>
                <a:lnTo>
                  <a:pt x="141333" y="47390"/>
                </a:lnTo>
                <a:lnTo>
                  <a:pt x="141160" y="48312"/>
                </a:lnTo>
                <a:lnTo>
                  <a:pt x="141016" y="49234"/>
                </a:lnTo>
                <a:lnTo>
                  <a:pt x="140887" y="50170"/>
                </a:lnTo>
                <a:lnTo>
                  <a:pt x="140786" y="51121"/>
                </a:lnTo>
                <a:lnTo>
                  <a:pt x="140714" y="52087"/>
                </a:lnTo>
                <a:lnTo>
                  <a:pt x="140671" y="53052"/>
                </a:lnTo>
                <a:lnTo>
                  <a:pt x="140656" y="54032"/>
                </a:lnTo>
                <a:lnTo>
                  <a:pt x="140671" y="55012"/>
                </a:lnTo>
                <a:lnTo>
                  <a:pt x="140714" y="56020"/>
                </a:lnTo>
                <a:lnTo>
                  <a:pt x="140771" y="57029"/>
                </a:lnTo>
                <a:lnTo>
                  <a:pt x="140872" y="58052"/>
                </a:lnTo>
                <a:lnTo>
                  <a:pt x="141002" y="59075"/>
                </a:lnTo>
                <a:lnTo>
                  <a:pt x="141160" y="60112"/>
                </a:lnTo>
                <a:lnTo>
                  <a:pt x="141348" y="61164"/>
                </a:lnTo>
                <a:lnTo>
                  <a:pt x="141564" y="62230"/>
                </a:lnTo>
                <a:lnTo>
                  <a:pt x="141895" y="63786"/>
                </a:lnTo>
                <a:lnTo>
                  <a:pt x="142212" y="65328"/>
                </a:lnTo>
                <a:lnTo>
                  <a:pt x="142515" y="66827"/>
                </a:lnTo>
                <a:lnTo>
                  <a:pt x="142789" y="68311"/>
                </a:lnTo>
                <a:lnTo>
                  <a:pt x="143048" y="69780"/>
                </a:lnTo>
                <a:lnTo>
                  <a:pt x="143293" y="71207"/>
                </a:lnTo>
                <a:lnTo>
                  <a:pt x="143509" y="72633"/>
                </a:lnTo>
                <a:lnTo>
                  <a:pt x="143711" y="74016"/>
                </a:lnTo>
                <a:lnTo>
                  <a:pt x="143898" y="75385"/>
                </a:lnTo>
                <a:lnTo>
                  <a:pt x="144042" y="76740"/>
                </a:lnTo>
                <a:lnTo>
                  <a:pt x="144186" y="78065"/>
                </a:lnTo>
                <a:lnTo>
                  <a:pt x="144301" y="79376"/>
                </a:lnTo>
                <a:lnTo>
                  <a:pt x="144388" y="80673"/>
                </a:lnTo>
                <a:lnTo>
                  <a:pt x="144460" y="81941"/>
                </a:lnTo>
                <a:lnTo>
                  <a:pt x="144503" y="83195"/>
                </a:lnTo>
                <a:lnTo>
                  <a:pt x="144532" y="84419"/>
                </a:lnTo>
                <a:lnTo>
                  <a:pt x="144532" y="85630"/>
                </a:lnTo>
                <a:lnTo>
                  <a:pt x="144503" y="86840"/>
                </a:lnTo>
                <a:lnTo>
                  <a:pt x="144446" y="88021"/>
                </a:lnTo>
                <a:lnTo>
                  <a:pt x="144373" y="89174"/>
                </a:lnTo>
                <a:lnTo>
                  <a:pt x="144273" y="90327"/>
                </a:lnTo>
                <a:lnTo>
                  <a:pt x="144143" y="91465"/>
                </a:lnTo>
                <a:lnTo>
                  <a:pt x="143984" y="92589"/>
                </a:lnTo>
                <a:lnTo>
                  <a:pt x="143812" y="93684"/>
                </a:lnTo>
                <a:lnTo>
                  <a:pt x="143595" y="94779"/>
                </a:lnTo>
                <a:lnTo>
                  <a:pt x="143365" y="95860"/>
                </a:lnTo>
                <a:lnTo>
                  <a:pt x="143091" y="96926"/>
                </a:lnTo>
                <a:lnTo>
                  <a:pt x="142803" y="97978"/>
                </a:lnTo>
                <a:lnTo>
                  <a:pt x="142486" y="99015"/>
                </a:lnTo>
                <a:lnTo>
                  <a:pt x="142126" y="100053"/>
                </a:lnTo>
                <a:lnTo>
                  <a:pt x="141751" y="101061"/>
                </a:lnTo>
                <a:lnTo>
                  <a:pt x="141333" y="102084"/>
                </a:lnTo>
                <a:lnTo>
                  <a:pt x="140901" y="103078"/>
                </a:lnTo>
                <a:lnTo>
                  <a:pt x="140426" y="104073"/>
                </a:lnTo>
                <a:lnTo>
                  <a:pt x="139921" y="105052"/>
                </a:lnTo>
                <a:lnTo>
                  <a:pt x="139388" y="106018"/>
                </a:lnTo>
                <a:lnTo>
                  <a:pt x="138812" y="106983"/>
                </a:lnTo>
                <a:lnTo>
                  <a:pt x="138207" y="107948"/>
                </a:lnTo>
                <a:lnTo>
                  <a:pt x="137573" y="108899"/>
                </a:lnTo>
                <a:lnTo>
                  <a:pt x="136910" y="109850"/>
                </a:lnTo>
                <a:lnTo>
                  <a:pt x="136204" y="110787"/>
                </a:lnTo>
                <a:lnTo>
                  <a:pt x="135469" y="111723"/>
                </a:lnTo>
                <a:lnTo>
                  <a:pt x="134705" y="112646"/>
                </a:lnTo>
                <a:lnTo>
                  <a:pt x="133898" y="113582"/>
                </a:lnTo>
                <a:lnTo>
                  <a:pt x="133063" y="114504"/>
                </a:lnTo>
                <a:lnTo>
                  <a:pt x="132184" y="115412"/>
                </a:lnTo>
                <a:lnTo>
                  <a:pt x="131276" y="116334"/>
                </a:lnTo>
                <a:lnTo>
                  <a:pt x="130325" y="117242"/>
                </a:lnTo>
                <a:lnTo>
                  <a:pt x="129331" y="118164"/>
                </a:lnTo>
                <a:lnTo>
                  <a:pt x="128308" y="119072"/>
                </a:lnTo>
                <a:lnTo>
                  <a:pt x="127256" y="119979"/>
                </a:lnTo>
                <a:lnTo>
                  <a:pt x="126147" y="120887"/>
                </a:lnTo>
                <a:lnTo>
                  <a:pt x="125008" y="121795"/>
                </a:lnTo>
                <a:lnTo>
                  <a:pt x="123841" y="122717"/>
                </a:lnTo>
                <a:lnTo>
                  <a:pt x="122617" y="123625"/>
                </a:lnTo>
                <a:lnTo>
                  <a:pt x="121363" y="124533"/>
                </a:lnTo>
                <a:lnTo>
                  <a:pt x="120066" y="125455"/>
                </a:lnTo>
                <a:lnTo>
                  <a:pt x="118726" y="126377"/>
                </a:lnTo>
                <a:lnTo>
                  <a:pt x="117357" y="127299"/>
                </a:lnTo>
                <a:lnTo>
                  <a:pt x="115931" y="128221"/>
                </a:lnTo>
                <a:lnTo>
                  <a:pt x="114476" y="129158"/>
                </a:lnTo>
                <a:lnTo>
                  <a:pt x="112963" y="130080"/>
                </a:lnTo>
                <a:lnTo>
                  <a:pt x="111421" y="131031"/>
                </a:lnTo>
                <a:lnTo>
                  <a:pt x="109822" y="131967"/>
                </a:lnTo>
                <a:lnTo>
                  <a:pt x="108511" y="132731"/>
                </a:lnTo>
                <a:lnTo>
                  <a:pt x="107156" y="133466"/>
                </a:lnTo>
                <a:lnTo>
                  <a:pt x="105759" y="134201"/>
                </a:lnTo>
                <a:lnTo>
                  <a:pt x="104303" y="134921"/>
                </a:lnTo>
                <a:lnTo>
                  <a:pt x="102819" y="135642"/>
                </a:lnTo>
                <a:lnTo>
                  <a:pt x="101292" y="136348"/>
                </a:lnTo>
                <a:lnTo>
                  <a:pt x="99736" y="137054"/>
                </a:lnTo>
                <a:lnTo>
                  <a:pt x="98137" y="137760"/>
                </a:lnTo>
                <a:lnTo>
                  <a:pt x="96494" y="138451"/>
                </a:lnTo>
                <a:lnTo>
                  <a:pt x="94823" y="139143"/>
                </a:lnTo>
                <a:lnTo>
                  <a:pt x="93137" y="139834"/>
                </a:lnTo>
                <a:lnTo>
                  <a:pt x="91408" y="140540"/>
                </a:lnTo>
                <a:lnTo>
                  <a:pt x="87863" y="141924"/>
                </a:lnTo>
                <a:lnTo>
                  <a:pt x="84218" y="143336"/>
                </a:lnTo>
                <a:lnTo>
                  <a:pt x="76697" y="146217"/>
                </a:lnTo>
                <a:lnTo>
                  <a:pt x="72835" y="147716"/>
                </a:lnTo>
                <a:lnTo>
                  <a:pt x="70876" y="148494"/>
                </a:lnTo>
                <a:lnTo>
                  <a:pt x="68916" y="149272"/>
                </a:lnTo>
                <a:lnTo>
                  <a:pt x="66942" y="150064"/>
                </a:lnTo>
                <a:lnTo>
                  <a:pt x="64968" y="150871"/>
                </a:lnTo>
                <a:lnTo>
                  <a:pt x="62980" y="151707"/>
                </a:lnTo>
                <a:lnTo>
                  <a:pt x="60991" y="152557"/>
                </a:lnTo>
                <a:lnTo>
                  <a:pt x="59003" y="153422"/>
                </a:lnTo>
                <a:lnTo>
                  <a:pt x="57015" y="154301"/>
                </a:lnTo>
                <a:lnTo>
                  <a:pt x="55026" y="155208"/>
                </a:lnTo>
                <a:lnTo>
                  <a:pt x="53038" y="156145"/>
                </a:lnTo>
                <a:lnTo>
                  <a:pt x="51049" y="157096"/>
                </a:lnTo>
                <a:lnTo>
                  <a:pt x="49061" y="158076"/>
                </a:lnTo>
                <a:lnTo>
                  <a:pt x="47087" y="159070"/>
                </a:lnTo>
                <a:lnTo>
                  <a:pt x="45128" y="160107"/>
                </a:lnTo>
                <a:lnTo>
                  <a:pt x="43168" y="161159"/>
                </a:lnTo>
                <a:lnTo>
                  <a:pt x="41223" y="162254"/>
                </a:lnTo>
                <a:lnTo>
                  <a:pt x="39306" y="163363"/>
                </a:lnTo>
                <a:lnTo>
                  <a:pt x="38341" y="163940"/>
                </a:lnTo>
                <a:lnTo>
                  <a:pt x="37390" y="164516"/>
                </a:lnTo>
                <a:lnTo>
                  <a:pt x="36439" y="165107"/>
                </a:lnTo>
                <a:lnTo>
                  <a:pt x="35488" y="165698"/>
                </a:lnTo>
                <a:lnTo>
                  <a:pt x="34537" y="166303"/>
                </a:lnTo>
                <a:lnTo>
                  <a:pt x="33601" y="166908"/>
                </a:lnTo>
                <a:lnTo>
                  <a:pt x="32664" y="167528"/>
                </a:lnTo>
                <a:lnTo>
                  <a:pt x="31742" y="168161"/>
                </a:lnTo>
                <a:lnTo>
                  <a:pt x="30820" y="168795"/>
                </a:lnTo>
                <a:lnTo>
                  <a:pt x="29898" y="169444"/>
                </a:lnTo>
                <a:lnTo>
                  <a:pt x="28990" y="170107"/>
                </a:lnTo>
                <a:lnTo>
                  <a:pt x="28082" y="170769"/>
                </a:lnTo>
                <a:lnTo>
                  <a:pt x="27189" y="171447"/>
                </a:lnTo>
                <a:lnTo>
                  <a:pt x="26296" y="172124"/>
                </a:lnTo>
                <a:lnTo>
                  <a:pt x="25402" y="172830"/>
                </a:lnTo>
                <a:lnTo>
                  <a:pt x="24523" y="173536"/>
                </a:lnTo>
                <a:lnTo>
                  <a:pt x="23659" y="174242"/>
                </a:lnTo>
                <a:lnTo>
                  <a:pt x="22780" y="174962"/>
                </a:lnTo>
                <a:lnTo>
                  <a:pt x="21930" y="175697"/>
                </a:lnTo>
                <a:lnTo>
                  <a:pt x="21080" y="176446"/>
                </a:lnTo>
                <a:lnTo>
                  <a:pt x="20230" y="177210"/>
                </a:lnTo>
                <a:lnTo>
                  <a:pt x="19394" y="177974"/>
                </a:lnTo>
                <a:lnTo>
                  <a:pt x="18573" y="178752"/>
                </a:lnTo>
                <a:lnTo>
                  <a:pt x="17751" y="179544"/>
                </a:lnTo>
                <a:lnTo>
                  <a:pt x="16944" y="180337"/>
                </a:lnTo>
                <a:lnTo>
                  <a:pt x="16138" y="181144"/>
                </a:lnTo>
                <a:lnTo>
                  <a:pt x="15345" y="181965"/>
                </a:lnTo>
                <a:lnTo>
                  <a:pt x="14553" y="182801"/>
                </a:lnTo>
                <a:lnTo>
                  <a:pt x="13789" y="183651"/>
                </a:lnTo>
                <a:lnTo>
                  <a:pt x="13011" y="184515"/>
                </a:lnTo>
                <a:lnTo>
                  <a:pt x="12262" y="185380"/>
                </a:lnTo>
                <a:lnTo>
                  <a:pt x="11512" y="186259"/>
                </a:lnTo>
                <a:lnTo>
                  <a:pt x="10778" y="187152"/>
                </a:lnTo>
                <a:lnTo>
                  <a:pt x="10057" y="188060"/>
                </a:lnTo>
                <a:lnTo>
                  <a:pt x="9337" y="188982"/>
                </a:lnTo>
                <a:lnTo>
                  <a:pt x="8631" y="189918"/>
                </a:lnTo>
                <a:lnTo>
                  <a:pt x="7939" y="190855"/>
                </a:lnTo>
                <a:lnTo>
                  <a:pt x="7262" y="191820"/>
                </a:lnTo>
                <a:lnTo>
                  <a:pt x="6585" y="192786"/>
                </a:lnTo>
                <a:lnTo>
                  <a:pt x="5922" y="193765"/>
                </a:lnTo>
                <a:lnTo>
                  <a:pt x="5274" y="194774"/>
                </a:lnTo>
                <a:lnTo>
                  <a:pt x="4640" y="195783"/>
                </a:lnTo>
                <a:lnTo>
                  <a:pt x="4020" y="196806"/>
                </a:lnTo>
                <a:lnTo>
                  <a:pt x="3400" y="197843"/>
                </a:lnTo>
                <a:lnTo>
                  <a:pt x="2810" y="198895"/>
                </a:lnTo>
                <a:lnTo>
                  <a:pt x="2219" y="199961"/>
                </a:lnTo>
                <a:lnTo>
                  <a:pt x="1643" y="201042"/>
                </a:lnTo>
                <a:lnTo>
                  <a:pt x="1081" y="202137"/>
                </a:lnTo>
                <a:lnTo>
                  <a:pt x="533" y="203246"/>
                </a:lnTo>
                <a:lnTo>
                  <a:pt x="0" y="204370"/>
                </a:lnTo>
                <a:lnTo>
                  <a:pt x="248562" y="204370"/>
                </a:lnTo>
                <a:lnTo>
                  <a:pt x="247755" y="203952"/>
                </a:lnTo>
                <a:lnTo>
                  <a:pt x="246789" y="203448"/>
                </a:lnTo>
                <a:lnTo>
                  <a:pt x="245493" y="202756"/>
                </a:lnTo>
                <a:lnTo>
                  <a:pt x="243908" y="201863"/>
                </a:lnTo>
                <a:lnTo>
                  <a:pt x="242035" y="200811"/>
                </a:lnTo>
                <a:lnTo>
                  <a:pt x="239931" y="199586"/>
                </a:lnTo>
                <a:lnTo>
                  <a:pt x="238807" y="198924"/>
                </a:lnTo>
                <a:lnTo>
                  <a:pt x="237626" y="198203"/>
                </a:lnTo>
                <a:lnTo>
                  <a:pt x="236401" y="197454"/>
                </a:lnTo>
                <a:lnTo>
                  <a:pt x="235147" y="196676"/>
                </a:lnTo>
                <a:lnTo>
                  <a:pt x="233850" y="195855"/>
                </a:lnTo>
                <a:lnTo>
                  <a:pt x="232510" y="194990"/>
                </a:lnTo>
                <a:lnTo>
                  <a:pt x="231156" y="194097"/>
                </a:lnTo>
                <a:lnTo>
                  <a:pt x="229773" y="193175"/>
                </a:lnTo>
                <a:lnTo>
                  <a:pt x="228375" y="192209"/>
                </a:lnTo>
                <a:lnTo>
                  <a:pt x="226949" y="191229"/>
                </a:lnTo>
                <a:lnTo>
                  <a:pt x="225522" y="190206"/>
                </a:lnTo>
                <a:lnTo>
                  <a:pt x="224081" y="189155"/>
                </a:lnTo>
                <a:lnTo>
                  <a:pt x="222641" y="188074"/>
                </a:lnTo>
                <a:lnTo>
                  <a:pt x="221185" y="186965"/>
                </a:lnTo>
                <a:lnTo>
                  <a:pt x="219745" y="185826"/>
                </a:lnTo>
                <a:lnTo>
                  <a:pt x="218318" y="184674"/>
                </a:lnTo>
                <a:lnTo>
                  <a:pt x="216892" y="183492"/>
                </a:lnTo>
                <a:lnTo>
                  <a:pt x="215480" y="182282"/>
                </a:lnTo>
                <a:lnTo>
                  <a:pt x="214082" y="181043"/>
                </a:lnTo>
                <a:lnTo>
                  <a:pt x="212713" y="179789"/>
                </a:lnTo>
                <a:lnTo>
                  <a:pt x="212036" y="179155"/>
                </a:lnTo>
                <a:lnTo>
                  <a:pt x="211373" y="178521"/>
                </a:lnTo>
                <a:lnTo>
                  <a:pt x="210710" y="177873"/>
                </a:lnTo>
                <a:lnTo>
                  <a:pt x="210062" y="177224"/>
                </a:lnTo>
                <a:lnTo>
                  <a:pt x="209414" y="176562"/>
                </a:lnTo>
                <a:lnTo>
                  <a:pt x="208780" y="175913"/>
                </a:lnTo>
                <a:lnTo>
                  <a:pt x="208160" y="175250"/>
                </a:lnTo>
                <a:lnTo>
                  <a:pt x="207540" y="174573"/>
                </a:lnTo>
                <a:lnTo>
                  <a:pt x="206935" y="173896"/>
                </a:lnTo>
                <a:lnTo>
                  <a:pt x="206345" y="173219"/>
                </a:lnTo>
                <a:lnTo>
                  <a:pt x="205768" y="172542"/>
                </a:lnTo>
                <a:lnTo>
                  <a:pt x="205192" y="171864"/>
                </a:lnTo>
                <a:lnTo>
                  <a:pt x="204644" y="171173"/>
                </a:lnTo>
                <a:lnTo>
                  <a:pt x="204097" y="170481"/>
                </a:lnTo>
                <a:lnTo>
                  <a:pt x="203564" y="169775"/>
                </a:lnTo>
                <a:lnTo>
                  <a:pt x="203045" y="169084"/>
                </a:lnTo>
                <a:lnTo>
                  <a:pt x="202541" y="168378"/>
                </a:lnTo>
                <a:lnTo>
                  <a:pt x="202051" y="167672"/>
                </a:lnTo>
                <a:lnTo>
                  <a:pt x="201590" y="166951"/>
                </a:lnTo>
                <a:lnTo>
                  <a:pt x="201129" y="166245"/>
                </a:lnTo>
                <a:lnTo>
                  <a:pt x="200682" y="165525"/>
                </a:lnTo>
                <a:lnTo>
                  <a:pt x="200264" y="164804"/>
                </a:lnTo>
                <a:lnTo>
                  <a:pt x="199861" y="164084"/>
                </a:lnTo>
                <a:lnTo>
                  <a:pt x="199472" y="163363"/>
                </a:lnTo>
                <a:lnTo>
                  <a:pt x="199097" y="162629"/>
                </a:lnTo>
                <a:lnTo>
                  <a:pt x="198751" y="161908"/>
                </a:lnTo>
                <a:lnTo>
                  <a:pt x="198420" y="161173"/>
                </a:lnTo>
                <a:lnTo>
                  <a:pt x="198103" y="160439"/>
                </a:lnTo>
                <a:lnTo>
                  <a:pt x="197815" y="159704"/>
                </a:lnTo>
                <a:lnTo>
                  <a:pt x="197541" y="158969"/>
                </a:lnTo>
                <a:lnTo>
                  <a:pt x="197296" y="158220"/>
                </a:lnTo>
                <a:lnTo>
                  <a:pt x="197065" y="157485"/>
                </a:lnTo>
                <a:lnTo>
                  <a:pt x="196864" y="156736"/>
                </a:lnTo>
                <a:lnTo>
                  <a:pt x="196676" y="156001"/>
                </a:lnTo>
                <a:lnTo>
                  <a:pt x="196518" y="155251"/>
                </a:lnTo>
                <a:lnTo>
                  <a:pt x="196388" y="154502"/>
                </a:lnTo>
                <a:lnTo>
                  <a:pt x="196273" y="153753"/>
                </a:lnTo>
                <a:lnTo>
                  <a:pt x="196187" y="153004"/>
                </a:lnTo>
                <a:lnTo>
                  <a:pt x="196129" y="152255"/>
                </a:lnTo>
                <a:lnTo>
                  <a:pt x="196086" y="151505"/>
                </a:lnTo>
                <a:lnTo>
                  <a:pt x="196086" y="150756"/>
                </a:lnTo>
                <a:lnTo>
                  <a:pt x="196100" y="150007"/>
                </a:lnTo>
                <a:lnTo>
                  <a:pt x="196143" y="149243"/>
                </a:lnTo>
                <a:lnTo>
                  <a:pt x="196215" y="148494"/>
                </a:lnTo>
                <a:lnTo>
                  <a:pt x="196316" y="147745"/>
                </a:lnTo>
                <a:lnTo>
                  <a:pt x="196446" y="146995"/>
                </a:lnTo>
                <a:lnTo>
                  <a:pt x="196604" y="146246"/>
                </a:lnTo>
                <a:lnTo>
                  <a:pt x="196792" y="145483"/>
                </a:lnTo>
                <a:lnTo>
                  <a:pt x="197008" y="144733"/>
                </a:lnTo>
                <a:lnTo>
                  <a:pt x="197253" y="143984"/>
                </a:lnTo>
                <a:lnTo>
                  <a:pt x="197527" y="143235"/>
                </a:lnTo>
                <a:lnTo>
                  <a:pt x="197844" y="142486"/>
                </a:lnTo>
                <a:lnTo>
                  <a:pt x="198189" y="141736"/>
                </a:lnTo>
                <a:lnTo>
                  <a:pt x="198564" y="140987"/>
                </a:lnTo>
                <a:lnTo>
                  <a:pt x="198967" y="140238"/>
                </a:lnTo>
                <a:lnTo>
                  <a:pt x="199414" y="139489"/>
                </a:lnTo>
                <a:lnTo>
                  <a:pt x="199890" y="138754"/>
                </a:lnTo>
                <a:lnTo>
                  <a:pt x="200394" y="138005"/>
                </a:lnTo>
                <a:lnTo>
                  <a:pt x="200941" y="137255"/>
                </a:lnTo>
                <a:lnTo>
                  <a:pt x="201518" y="136520"/>
                </a:lnTo>
                <a:lnTo>
                  <a:pt x="202325" y="135497"/>
                </a:lnTo>
                <a:lnTo>
                  <a:pt x="203117" y="134489"/>
                </a:lnTo>
                <a:lnTo>
                  <a:pt x="203866" y="133480"/>
                </a:lnTo>
                <a:lnTo>
                  <a:pt x="204601" y="132486"/>
                </a:lnTo>
                <a:lnTo>
                  <a:pt x="205293" y="131506"/>
                </a:lnTo>
                <a:lnTo>
                  <a:pt x="205970" y="130527"/>
                </a:lnTo>
                <a:lnTo>
                  <a:pt x="206604" y="129547"/>
                </a:lnTo>
                <a:lnTo>
                  <a:pt x="207224" y="128581"/>
                </a:lnTo>
                <a:lnTo>
                  <a:pt x="207814" y="127630"/>
                </a:lnTo>
                <a:lnTo>
                  <a:pt x="208376" y="126679"/>
                </a:lnTo>
                <a:lnTo>
                  <a:pt x="208924" y="125743"/>
                </a:lnTo>
                <a:lnTo>
                  <a:pt x="209428" y="124806"/>
                </a:lnTo>
                <a:lnTo>
                  <a:pt x="209918" y="123884"/>
                </a:lnTo>
                <a:lnTo>
                  <a:pt x="210379" y="122962"/>
                </a:lnTo>
                <a:lnTo>
                  <a:pt x="210811" y="122054"/>
                </a:lnTo>
                <a:lnTo>
                  <a:pt x="211229" y="121147"/>
                </a:lnTo>
                <a:lnTo>
                  <a:pt x="211618" y="120239"/>
                </a:lnTo>
                <a:lnTo>
                  <a:pt x="211993" y="119360"/>
                </a:lnTo>
                <a:lnTo>
                  <a:pt x="212339" y="118467"/>
                </a:lnTo>
                <a:lnTo>
                  <a:pt x="212656" y="117588"/>
                </a:lnTo>
                <a:lnTo>
                  <a:pt x="212958" y="116723"/>
                </a:lnTo>
                <a:lnTo>
                  <a:pt x="213232" y="115859"/>
                </a:lnTo>
                <a:lnTo>
                  <a:pt x="213491" y="115009"/>
                </a:lnTo>
                <a:lnTo>
                  <a:pt x="213722" y="114158"/>
                </a:lnTo>
                <a:lnTo>
                  <a:pt x="213938" y="113308"/>
                </a:lnTo>
                <a:lnTo>
                  <a:pt x="214140" y="112473"/>
                </a:lnTo>
                <a:lnTo>
                  <a:pt x="214313" y="111651"/>
                </a:lnTo>
                <a:lnTo>
                  <a:pt x="214457" y="110830"/>
                </a:lnTo>
                <a:lnTo>
                  <a:pt x="214601" y="110009"/>
                </a:lnTo>
                <a:lnTo>
                  <a:pt x="214716" y="109202"/>
                </a:lnTo>
                <a:lnTo>
                  <a:pt x="214817" y="108395"/>
                </a:lnTo>
                <a:lnTo>
                  <a:pt x="214889" y="107588"/>
                </a:lnTo>
                <a:lnTo>
                  <a:pt x="214946" y="106796"/>
                </a:lnTo>
                <a:lnTo>
                  <a:pt x="214990" y="106018"/>
                </a:lnTo>
                <a:lnTo>
                  <a:pt x="215019" y="105240"/>
                </a:lnTo>
                <a:lnTo>
                  <a:pt x="215033" y="104462"/>
                </a:lnTo>
                <a:lnTo>
                  <a:pt x="215033" y="103698"/>
                </a:lnTo>
                <a:lnTo>
                  <a:pt x="215004" y="102934"/>
                </a:lnTo>
                <a:lnTo>
                  <a:pt x="214975" y="102171"/>
                </a:lnTo>
                <a:lnTo>
                  <a:pt x="214918" y="101421"/>
                </a:lnTo>
                <a:lnTo>
                  <a:pt x="214846" y="100687"/>
                </a:lnTo>
                <a:lnTo>
                  <a:pt x="214759" y="99937"/>
                </a:lnTo>
                <a:lnTo>
                  <a:pt x="214673" y="99202"/>
                </a:lnTo>
                <a:lnTo>
                  <a:pt x="214557" y="98482"/>
                </a:lnTo>
                <a:lnTo>
                  <a:pt x="214442" y="97762"/>
                </a:lnTo>
                <a:lnTo>
                  <a:pt x="214298" y="97041"/>
                </a:lnTo>
                <a:lnTo>
                  <a:pt x="214154" y="96321"/>
                </a:lnTo>
                <a:lnTo>
                  <a:pt x="213981" y="95615"/>
                </a:lnTo>
                <a:lnTo>
                  <a:pt x="213808" y="94923"/>
                </a:lnTo>
                <a:lnTo>
                  <a:pt x="213621" y="94217"/>
                </a:lnTo>
                <a:lnTo>
                  <a:pt x="213434" y="93526"/>
                </a:lnTo>
                <a:lnTo>
                  <a:pt x="213217" y="92848"/>
                </a:lnTo>
                <a:lnTo>
                  <a:pt x="213001" y="92157"/>
                </a:lnTo>
                <a:lnTo>
                  <a:pt x="212771" y="91479"/>
                </a:lnTo>
                <a:lnTo>
                  <a:pt x="212540" y="90817"/>
                </a:lnTo>
                <a:lnTo>
                  <a:pt x="212295" y="90140"/>
                </a:lnTo>
                <a:lnTo>
                  <a:pt x="212036" y="89477"/>
                </a:lnTo>
                <a:lnTo>
                  <a:pt x="211777" y="88828"/>
                </a:lnTo>
                <a:lnTo>
                  <a:pt x="211503" y="88166"/>
                </a:lnTo>
                <a:lnTo>
                  <a:pt x="211215" y="87517"/>
                </a:lnTo>
                <a:lnTo>
                  <a:pt x="210624" y="86235"/>
                </a:lnTo>
                <a:lnTo>
                  <a:pt x="210019" y="84967"/>
                </a:lnTo>
                <a:lnTo>
                  <a:pt x="209385" y="83713"/>
                </a:lnTo>
                <a:lnTo>
                  <a:pt x="208722" y="82474"/>
                </a:lnTo>
                <a:lnTo>
                  <a:pt x="208045" y="81264"/>
                </a:lnTo>
                <a:lnTo>
                  <a:pt x="207353" y="80054"/>
                </a:lnTo>
                <a:lnTo>
                  <a:pt x="206633" y="78858"/>
                </a:lnTo>
                <a:lnTo>
                  <a:pt x="205927" y="77691"/>
                </a:lnTo>
                <a:lnTo>
                  <a:pt x="205192" y="76523"/>
                </a:lnTo>
                <a:lnTo>
                  <a:pt x="204471" y="75371"/>
                </a:lnTo>
                <a:lnTo>
                  <a:pt x="203016" y="73109"/>
                </a:lnTo>
                <a:lnTo>
                  <a:pt x="201575" y="70904"/>
                </a:lnTo>
                <a:lnTo>
                  <a:pt x="200178" y="68728"/>
                </a:lnTo>
                <a:lnTo>
                  <a:pt x="199501" y="67648"/>
                </a:lnTo>
                <a:lnTo>
                  <a:pt x="198852" y="66596"/>
                </a:lnTo>
                <a:lnTo>
                  <a:pt x="198218" y="65530"/>
                </a:lnTo>
                <a:lnTo>
                  <a:pt x="197599" y="64492"/>
                </a:lnTo>
                <a:lnTo>
                  <a:pt x="197022" y="63455"/>
                </a:lnTo>
                <a:lnTo>
                  <a:pt x="196475" y="62418"/>
                </a:lnTo>
                <a:lnTo>
                  <a:pt x="195956" y="61395"/>
                </a:lnTo>
                <a:lnTo>
                  <a:pt x="195466" y="60372"/>
                </a:lnTo>
                <a:lnTo>
                  <a:pt x="195250" y="59867"/>
                </a:lnTo>
                <a:lnTo>
                  <a:pt x="195034" y="59363"/>
                </a:lnTo>
                <a:lnTo>
                  <a:pt x="194832" y="58859"/>
                </a:lnTo>
                <a:lnTo>
                  <a:pt x="194630" y="58354"/>
                </a:lnTo>
                <a:lnTo>
                  <a:pt x="194458" y="57850"/>
                </a:lnTo>
                <a:lnTo>
                  <a:pt x="194285" y="57360"/>
                </a:lnTo>
                <a:lnTo>
                  <a:pt x="194126" y="56856"/>
                </a:lnTo>
                <a:lnTo>
                  <a:pt x="193982" y="56352"/>
                </a:lnTo>
                <a:lnTo>
                  <a:pt x="193838" y="55862"/>
                </a:lnTo>
                <a:lnTo>
                  <a:pt x="193723" y="55357"/>
                </a:lnTo>
                <a:lnTo>
                  <a:pt x="193622" y="54868"/>
                </a:lnTo>
                <a:lnTo>
                  <a:pt x="193521" y="54363"/>
                </a:lnTo>
                <a:lnTo>
                  <a:pt x="193449" y="53873"/>
                </a:lnTo>
                <a:lnTo>
                  <a:pt x="193391" y="53383"/>
                </a:lnTo>
                <a:lnTo>
                  <a:pt x="193334" y="52879"/>
                </a:lnTo>
                <a:lnTo>
                  <a:pt x="193305" y="52389"/>
                </a:lnTo>
                <a:lnTo>
                  <a:pt x="193290" y="51899"/>
                </a:lnTo>
                <a:lnTo>
                  <a:pt x="193290" y="51409"/>
                </a:lnTo>
                <a:lnTo>
                  <a:pt x="193305" y="50905"/>
                </a:lnTo>
                <a:lnTo>
                  <a:pt x="193334" y="50415"/>
                </a:lnTo>
                <a:lnTo>
                  <a:pt x="193406" y="49637"/>
                </a:lnTo>
                <a:lnTo>
                  <a:pt x="193521" y="48845"/>
                </a:lnTo>
                <a:lnTo>
                  <a:pt x="193665" y="48081"/>
                </a:lnTo>
                <a:lnTo>
                  <a:pt x="193838" y="47303"/>
                </a:lnTo>
                <a:lnTo>
                  <a:pt x="194040" y="46539"/>
                </a:lnTo>
                <a:lnTo>
                  <a:pt x="194270" y="45790"/>
                </a:lnTo>
                <a:lnTo>
                  <a:pt x="194544" y="45041"/>
                </a:lnTo>
                <a:lnTo>
                  <a:pt x="194832" y="44292"/>
                </a:lnTo>
                <a:lnTo>
                  <a:pt x="195149" y="43557"/>
                </a:lnTo>
                <a:lnTo>
                  <a:pt x="195495" y="42822"/>
                </a:lnTo>
                <a:lnTo>
                  <a:pt x="195855" y="42102"/>
                </a:lnTo>
                <a:lnTo>
                  <a:pt x="196259" y="41381"/>
                </a:lnTo>
                <a:lnTo>
                  <a:pt x="196676" y="40675"/>
                </a:lnTo>
                <a:lnTo>
                  <a:pt x="197123" y="39969"/>
                </a:lnTo>
                <a:lnTo>
                  <a:pt x="197599" y="39263"/>
                </a:lnTo>
                <a:lnTo>
                  <a:pt x="198103" y="38572"/>
                </a:lnTo>
                <a:lnTo>
                  <a:pt x="198622" y="37880"/>
                </a:lnTo>
                <a:lnTo>
                  <a:pt x="199169" y="37203"/>
                </a:lnTo>
                <a:lnTo>
                  <a:pt x="199731" y="36526"/>
                </a:lnTo>
                <a:lnTo>
                  <a:pt x="200322" y="35863"/>
                </a:lnTo>
                <a:lnTo>
                  <a:pt x="200927" y="35200"/>
                </a:lnTo>
                <a:lnTo>
                  <a:pt x="201561" y="34537"/>
                </a:lnTo>
                <a:lnTo>
                  <a:pt x="202224" y="33889"/>
                </a:lnTo>
                <a:lnTo>
                  <a:pt x="202887" y="33240"/>
                </a:lnTo>
                <a:lnTo>
                  <a:pt x="203578" y="32606"/>
                </a:lnTo>
                <a:lnTo>
                  <a:pt x="204299" y="31972"/>
                </a:lnTo>
                <a:lnTo>
                  <a:pt x="205033" y="31353"/>
                </a:lnTo>
                <a:lnTo>
                  <a:pt x="205783" y="30733"/>
                </a:lnTo>
                <a:lnTo>
                  <a:pt x="206546" y="30114"/>
                </a:lnTo>
                <a:lnTo>
                  <a:pt x="207324" y="29509"/>
                </a:lnTo>
                <a:lnTo>
                  <a:pt x="208131" y="28903"/>
                </a:lnTo>
                <a:lnTo>
                  <a:pt x="208938" y="28313"/>
                </a:lnTo>
                <a:lnTo>
                  <a:pt x="209774" y="27722"/>
                </a:lnTo>
                <a:lnTo>
                  <a:pt x="210624" y="27146"/>
                </a:lnTo>
                <a:lnTo>
                  <a:pt x="211488" y="26569"/>
                </a:lnTo>
                <a:lnTo>
                  <a:pt x="212367" y="25993"/>
                </a:lnTo>
                <a:lnTo>
                  <a:pt x="213246" y="25431"/>
                </a:lnTo>
                <a:lnTo>
                  <a:pt x="214154" y="24883"/>
                </a:lnTo>
                <a:lnTo>
                  <a:pt x="215076" y="24322"/>
                </a:lnTo>
                <a:lnTo>
                  <a:pt x="215998" y="23788"/>
                </a:lnTo>
                <a:lnTo>
                  <a:pt x="216935" y="23241"/>
                </a:lnTo>
                <a:lnTo>
                  <a:pt x="217886" y="22708"/>
                </a:lnTo>
                <a:lnTo>
                  <a:pt x="218851" y="22189"/>
                </a:lnTo>
                <a:lnTo>
                  <a:pt x="219817" y="21670"/>
                </a:lnTo>
                <a:lnTo>
                  <a:pt x="220796" y="21152"/>
                </a:lnTo>
                <a:lnTo>
                  <a:pt x="221791" y="20647"/>
                </a:lnTo>
                <a:lnTo>
                  <a:pt x="222785" y="20143"/>
                </a:lnTo>
                <a:lnTo>
                  <a:pt x="223793" y="19653"/>
                </a:lnTo>
                <a:lnTo>
                  <a:pt x="224802" y="19163"/>
                </a:lnTo>
                <a:lnTo>
                  <a:pt x="225825" y="18673"/>
                </a:lnTo>
                <a:lnTo>
                  <a:pt x="227885" y="17722"/>
                </a:lnTo>
                <a:lnTo>
                  <a:pt x="229975" y="16800"/>
                </a:lnTo>
                <a:lnTo>
                  <a:pt x="232078" y="15907"/>
                </a:lnTo>
                <a:lnTo>
                  <a:pt x="234196" y="15028"/>
                </a:lnTo>
                <a:lnTo>
                  <a:pt x="236314" y="14192"/>
                </a:lnTo>
                <a:lnTo>
                  <a:pt x="238447" y="13357"/>
                </a:lnTo>
                <a:lnTo>
                  <a:pt x="240579" y="12564"/>
                </a:lnTo>
                <a:lnTo>
                  <a:pt x="242712" y="11786"/>
                </a:lnTo>
                <a:lnTo>
                  <a:pt x="244844" y="11037"/>
                </a:lnTo>
                <a:lnTo>
                  <a:pt x="246948" y="10316"/>
                </a:lnTo>
                <a:lnTo>
                  <a:pt x="249051" y="9610"/>
                </a:lnTo>
                <a:lnTo>
                  <a:pt x="251141" y="8933"/>
                </a:lnTo>
                <a:lnTo>
                  <a:pt x="253201" y="8285"/>
                </a:lnTo>
                <a:lnTo>
                  <a:pt x="255233" y="7665"/>
                </a:lnTo>
                <a:lnTo>
                  <a:pt x="257236" y="7060"/>
                </a:lnTo>
                <a:lnTo>
                  <a:pt x="259210" y="6484"/>
                </a:lnTo>
                <a:lnTo>
                  <a:pt x="261140" y="5936"/>
                </a:lnTo>
                <a:lnTo>
                  <a:pt x="263028" y="5403"/>
                </a:lnTo>
                <a:lnTo>
                  <a:pt x="264872" y="4899"/>
                </a:lnTo>
                <a:lnTo>
                  <a:pt x="266673" y="4423"/>
                </a:lnTo>
                <a:lnTo>
                  <a:pt x="268402" y="3962"/>
                </a:lnTo>
                <a:lnTo>
                  <a:pt x="270088" y="3544"/>
                </a:lnTo>
                <a:lnTo>
                  <a:pt x="271702" y="3141"/>
                </a:lnTo>
                <a:lnTo>
                  <a:pt x="274727" y="2392"/>
                </a:lnTo>
                <a:lnTo>
                  <a:pt x="277465" y="1758"/>
                </a:lnTo>
                <a:lnTo>
                  <a:pt x="279857" y="1225"/>
                </a:lnTo>
                <a:lnTo>
                  <a:pt x="281889" y="778"/>
                </a:lnTo>
                <a:lnTo>
                  <a:pt x="283531" y="432"/>
                </a:lnTo>
                <a:lnTo>
                  <a:pt x="284741" y="187"/>
                </a:lnTo>
                <a:lnTo>
                  <a:pt x="285750" y="0"/>
                </a:lnTo>
                <a:close/>
              </a:path>
            </a:pathLst>
          </a:custGeom>
          <a:solidFill>
            <a:srgbClr val="6ECBF5">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p:nvPr/>
        </p:nvSpPr>
        <p:spPr>
          <a:xfrm>
            <a:off x="4193813" y="1463925"/>
            <a:ext cx="272100" cy="272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chemeClr val="lt1"/>
              </a:solidFill>
              <a:latin typeface="Fira Sans Extra Condensed"/>
              <a:ea typeface="Fira Sans Extra Condensed"/>
              <a:cs typeface="Fira Sans Extra Condensed"/>
              <a:sym typeface="Fira Sans Extra Condensed"/>
            </a:endParaRPr>
          </a:p>
        </p:txBody>
      </p:sp>
      <p:sp>
        <p:nvSpPr>
          <p:cNvPr id="117" name="Google Shape;117;p14"/>
          <p:cNvSpPr/>
          <p:nvPr/>
        </p:nvSpPr>
        <p:spPr>
          <a:xfrm>
            <a:off x="4783388" y="1810525"/>
            <a:ext cx="272100" cy="2721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chemeClr val="lt1"/>
              </a:solidFill>
              <a:latin typeface="Fira Sans Extra Condensed"/>
              <a:ea typeface="Fira Sans Extra Condensed"/>
              <a:cs typeface="Fira Sans Extra Condensed"/>
              <a:sym typeface="Fira Sans Extra Condensed"/>
            </a:endParaRPr>
          </a:p>
        </p:txBody>
      </p:sp>
      <p:cxnSp>
        <p:nvCxnSpPr>
          <p:cNvPr id="118" name="Google Shape;118;p14"/>
          <p:cNvCxnSpPr>
            <a:stCxn id="106" idx="6"/>
            <a:endCxn id="116" idx="2"/>
          </p:cNvCxnSpPr>
          <p:nvPr/>
        </p:nvCxnSpPr>
        <p:spPr>
          <a:xfrm>
            <a:off x="3424575" y="1436813"/>
            <a:ext cx="769200" cy="163200"/>
          </a:xfrm>
          <a:prstGeom prst="straightConnector1">
            <a:avLst/>
          </a:prstGeom>
          <a:noFill/>
          <a:ln cap="flat" cmpd="sng" w="9525">
            <a:solidFill>
              <a:schemeClr val="dk2"/>
            </a:solidFill>
            <a:prstDash val="solid"/>
            <a:round/>
            <a:headEnd len="med" w="med" type="none"/>
            <a:tailEnd len="med" w="med" type="none"/>
          </a:ln>
        </p:spPr>
      </p:cxnSp>
      <p:cxnSp>
        <p:nvCxnSpPr>
          <p:cNvPr id="119" name="Google Shape;119;p14"/>
          <p:cNvCxnSpPr>
            <a:stCxn id="117" idx="6"/>
            <a:endCxn id="111" idx="2"/>
          </p:cNvCxnSpPr>
          <p:nvPr/>
        </p:nvCxnSpPr>
        <p:spPr>
          <a:xfrm flipH="1" rot="10800000">
            <a:off x="5055488" y="1732375"/>
            <a:ext cx="803400" cy="214200"/>
          </a:xfrm>
          <a:prstGeom prst="straightConnector1">
            <a:avLst/>
          </a:prstGeom>
          <a:noFill/>
          <a:ln cap="flat" cmpd="sng" w="9525">
            <a:solidFill>
              <a:schemeClr val="dk2"/>
            </a:solidFill>
            <a:prstDash val="solid"/>
            <a:round/>
            <a:headEnd len="med" w="med" type="none"/>
            <a:tailEnd len="med" w="med" type="none"/>
          </a:ln>
        </p:spPr>
      </p:cxnSp>
      <p:grpSp>
        <p:nvGrpSpPr>
          <p:cNvPr id="120" name="Google Shape;120;p14"/>
          <p:cNvGrpSpPr/>
          <p:nvPr/>
        </p:nvGrpSpPr>
        <p:grpSpPr>
          <a:xfrm>
            <a:off x="118018" y="1053980"/>
            <a:ext cx="344208" cy="272107"/>
            <a:chOff x="-15688425" y="3707725"/>
            <a:chExt cx="304825" cy="302475"/>
          </a:xfrm>
        </p:grpSpPr>
        <p:sp>
          <p:nvSpPr>
            <p:cNvPr id="121" name="Google Shape;121;p14"/>
            <p:cNvSpPr/>
            <p:nvPr/>
          </p:nvSpPr>
          <p:spPr>
            <a:xfrm>
              <a:off x="-15687650" y="3884950"/>
              <a:ext cx="304050" cy="125250"/>
            </a:xfrm>
            <a:custGeom>
              <a:rect b="b" l="l" r="r" t="t"/>
              <a:pathLst>
                <a:path extrusionOk="0" h="5010" w="12162">
                  <a:moveTo>
                    <a:pt x="347" y="0"/>
                  </a:moveTo>
                  <a:cubicBezTo>
                    <a:pt x="158" y="0"/>
                    <a:pt x="1" y="158"/>
                    <a:pt x="1" y="347"/>
                  </a:cubicBezTo>
                  <a:cubicBezTo>
                    <a:pt x="1" y="567"/>
                    <a:pt x="158" y="725"/>
                    <a:pt x="347" y="725"/>
                  </a:cubicBezTo>
                  <a:lnTo>
                    <a:pt x="851" y="725"/>
                  </a:lnTo>
                  <a:lnTo>
                    <a:pt x="1481" y="1922"/>
                  </a:lnTo>
                  <a:cubicBezTo>
                    <a:pt x="1576" y="2048"/>
                    <a:pt x="1702" y="2142"/>
                    <a:pt x="1796" y="2142"/>
                  </a:cubicBezTo>
                  <a:lnTo>
                    <a:pt x="3057" y="2142"/>
                  </a:lnTo>
                  <a:lnTo>
                    <a:pt x="3624" y="2835"/>
                  </a:lnTo>
                  <a:lnTo>
                    <a:pt x="6113" y="2835"/>
                  </a:lnTo>
                  <a:cubicBezTo>
                    <a:pt x="6302" y="2835"/>
                    <a:pt x="6459" y="2993"/>
                    <a:pt x="6459" y="3182"/>
                  </a:cubicBezTo>
                  <a:cubicBezTo>
                    <a:pt x="6459" y="3403"/>
                    <a:pt x="6302" y="3560"/>
                    <a:pt x="6113" y="3560"/>
                  </a:cubicBezTo>
                  <a:lnTo>
                    <a:pt x="4128" y="3560"/>
                  </a:lnTo>
                  <a:lnTo>
                    <a:pt x="5073" y="4852"/>
                  </a:lnTo>
                  <a:cubicBezTo>
                    <a:pt x="5168" y="4915"/>
                    <a:pt x="5231" y="5009"/>
                    <a:pt x="5357" y="5009"/>
                  </a:cubicBezTo>
                  <a:lnTo>
                    <a:pt x="6774" y="5009"/>
                  </a:lnTo>
                  <a:cubicBezTo>
                    <a:pt x="6900" y="5009"/>
                    <a:pt x="7058" y="4915"/>
                    <a:pt x="7089" y="4820"/>
                  </a:cubicBezTo>
                  <a:lnTo>
                    <a:pt x="7719" y="3560"/>
                  </a:lnTo>
                  <a:lnTo>
                    <a:pt x="8948" y="3560"/>
                  </a:lnTo>
                  <a:cubicBezTo>
                    <a:pt x="9043" y="3560"/>
                    <a:pt x="9169" y="3497"/>
                    <a:pt x="9200" y="3403"/>
                  </a:cubicBezTo>
                  <a:lnTo>
                    <a:pt x="10145" y="2079"/>
                  </a:lnTo>
                  <a:lnTo>
                    <a:pt x="8948" y="2079"/>
                  </a:lnTo>
                  <a:lnTo>
                    <a:pt x="8948" y="2142"/>
                  </a:lnTo>
                  <a:cubicBezTo>
                    <a:pt x="8728" y="2142"/>
                    <a:pt x="8570" y="1985"/>
                    <a:pt x="8570" y="1764"/>
                  </a:cubicBezTo>
                  <a:cubicBezTo>
                    <a:pt x="8570" y="1575"/>
                    <a:pt x="8728" y="1418"/>
                    <a:pt x="8948" y="1418"/>
                  </a:cubicBezTo>
                  <a:lnTo>
                    <a:pt x="10712" y="1418"/>
                  </a:lnTo>
                  <a:lnTo>
                    <a:pt x="11248" y="725"/>
                  </a:lnTo>
                  <a:lnTo>
                    <a:pt x="11815" y="725"/>
                  </a:lnTo>
                  <a:cubicBezTo>
                    <a:pt x="12004" y="725"/>
                    <a:pt x="12162" y="567"/>
                    <a:pt x="12162" y="347"/>
                  </a:cubicBezTo>
                  <a:cubicBezTo>
                    <a:pt x="12162" y="158"/>
                    <a:pt x="12004" y="0"/>
                    <a:pt x="118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15634875" y="3956600"/>
              <a:ext cx="49650" cy="18150"/>
            </a:xfrm>
            <a:custGeom>
              <a:rect b="b" l="l" r="r" t="t"/>
              <a:pathLst>
                <a:path extrusionOk="0" h="726" w="1986">
                  <a:moveTo>
                    <a:pt x="379" y="1"/>
                  </a:moveTo>
                  <a:cubicBezTo>
                    <a:pt x="158" y="1"/>
                    <a:pt x="1" y="158"/>
                    <a:pt x="1" y="348"/>
                  </a:cubicBezTo>
                  <a:cubicBezTo>
                    <a:pt x="1" y="568"/>
                    <a:pt x="158" y="726"/>
                    <a:pt x="379" y="726"/>
                  </a:cubicBezTo>
                  <a:lnTo>
                    <a:pt x="1985" y="726"/>
                  </a:lnTo>
                  <a:lnTo>
                    <a:pt x="14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p:nvPr/>
          </p:nvSpPr>
          <p:spPr>
            <a:xfrm>
              <a:off x="-15434025" y="3920375"/>
              <a:ext cx="31525" cy="18150"/>
            </a:xfrm>
            <a:custGeom>
              <a:rect b="b" l="l" r="r" t="t"/>
              <a:pathLst>
                <a:path extrusionOk="0" h="726" w="1261">
                  <a:moveTo>
                    <a:pt x="567" y="1"/>
                  </a:moveTo>
                  <a:lnTo>
                    <a:pt x="0" y="725"/>
                  </a:lnTo>
                  <a:lnTo>
                    <a:pt x="914" y="725"/>
                  </a:lnTo>
                  <a:cubicBezTo>
                    <a:pt x="1103" y="725"/>
                    <a:pt x="1261" y="568"/>
                    <a:pt x="1261" y="347"/>
                  </a:cubicBezTo>
                  <a:cubicBezTo>
                    <a:pt x="1261" y="158"/>
                    <a:pt x="1103" y="1"/>
                    <a:pt x="9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a:off x="-15436400" y="3974725"/>
              <a:ext cx="52800" cy="17350"/>
            </a:xfrm>
            <a:custGeom>
              <a:rect b="b" l="l" r="r" t="t"/>
              <a:pathLst>
                <a:path extrusionOk="0" h="694" w="2112">
                  <a:moveTo>
                    <a:pt x="347" y="1"/>
                  </a:moveTo>
                  <a:cubicBezTo>
                    <a:pt x="158" y="1"/>
                    <a:pt x="1" y="158"/>
                    <a:pt x="1" y="347"/>
                  </a:cubicBezTo>
                  <a:cubicBezTo>
                    <a:pt x="1" y="536"/>
                    <a:pt x="158" y="694"/>
                    <a:pt x="347" y="694"/>
                  </a:cubicBezTo>
                  <a:lnTo>
                    <a:pt x="1765" y="694"/>
                  </a:lnTo>
                  <a:cubicBezTo>
                    <a:pt x="1954" y="694"/>
                    <a:pt x="2112" y="536"/>
                    <a:pt x="2112" y="347"/>
                  </a:cubicBezTo>
                  <a:cubicBezTo>
                    <a:pt x="2112" y="158"/>
                    <a:pt x="1954" y="1"/>
                    <a:pt x="17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p:nvPr/>
          </p:nvSpPr>
          <p:spPr>
            <a:xfrm>
              <a:off x="-15688425" y="3992050"/>
              <a:ext cx="54350" cy="18150"/>
            </a:xfrm>
            <a:custGeom>
              <a:rect b="b" l="l" r="r" t="t"/>
              <a:pathLst>
                <a:path extrusionOk="0" h="726" w="2174">
                  <a:moveTo>
                    <a:pt x="347" y="1"/>
                  </a:moveTo>
                  <a:cubicBezTo>
                    <a:pt x="158" y="1"/>
                    <a:pt x="0" y="158"/>
                    <a:pt x="0" y="379"/>
                  </a:cubicBezTo>
                  <a:cubicBezTo>
                    <a:pt x="0" y="568"/>
                    <a:pt x="158" y="725"/>
                    <a:pt x="347" y="725"/>
                  </a:cubicBezTo>
                  <a:lnTo>
                    <a:pt x="1796" y="725"/>
                  </a:lnTo>
                  <a:cubicBezTo>
                    <a:pt x="1985" y="725"/>
                    <a:pt x="2174" y="568"/>
                    <a:pt x="2174" y="379"/>
                  </a:cubicBezTo>
                  <a:cubicBezTo>
                    <a:pt x="2174" y="158"/>
                    <a:pt x="1985" y="1"/>
                    <a:pt x="17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p:nvPr/>
          </p:nvSpPr>
          <p:spPr>
            <a:xfrm>
              <a:off x="-15664800" y="3707725"/>
              <a:ext cx="252850" cy="161475"/>
            </a:xfrm>
            <a:custGeom>
              <a:rect b="b" l="l" r="r" t="t"/>
              <a:pathLst>
                <a:path extrusionOk="0" h="6459" w="10114">
                  <a:moveTo>
                    <a:pt x="4443" y="0"/>
                  </a:moveTo>
                  <a:cubicBezTo>
                    <a:pt x="4285" y="0"/>
                    <a:pt x="4159" y="95"/>
                    <a:pt x="4096" y="252"/>
                  </a:cubicBezTo>
                  <a:lnTo>
                    <a:pt x="3686" y="1450"/>
                  </a:lnTo>
                  <a:lnTo>
                    <a:pt x="5136" y="1450"/>
                  </a:lnTo>
                  <a:cubicBezTo>
                    <a:pt x="5356" y="1450"/>
                    <a:pt x="5514" y="1607"/>
                    <a:pt x="5514" y="1828"/>
                  </a:cubicBezTo>
                  <a:cubicBezTo>
                    <a:pt x="5514" y="2017"/>
                    <a:pt x="5356" y="2174"/>
                    <a:pt x="5136" y="2174"/>
                  </a:cubicBezTo>
                  <a:lnTo>
                    <a:pt x="2993" y="2174"/>
                  </a:lnTo>
                  <a:cubicBezTo>
                    <a:pt x="2867" y="2174"/>
                    <a:pt x="2710" y="2237"/>
                    <a:pt x="2678" y="2363"/>
                  </a:cubicBezTo>
                  <a:lnTo>
                    <a:pt x="1985" y="3718"/>
                  </a:lnTo>
                  <a:lnTo>
                    <a:pt x="662" y="4380"/>
                  </a:lnTo>
                  <a:cubicBezTo>
                    <a:pt x="567" y="4411"/>
                    <a:pt x="504" y="4506"/>
                    <a:pt x="473" y="4600"/>
                  </a:cubicBezTo>
                  <a:lnTo>
                    <a:pt x="0" y="6459"/>
                  </a:lnTo>
                  <a:lnTo>
                    <a:pt x="3497" y="6459"/>
                  </a:lnTo>
                  <a:lnTo>
                    <a:pt x="4096" y="3813"/>
                  </a:lnTo>
                  <a:cubicBezTo>
                    <a:pt x="4122" y="3657"/>
                    <a:pt x="4255" y="3544"/>
                    <a:pt x="4406" y="3544"/>
                  </a:cubicBezTo>
                  <a:cubicBezTo>
                    <a:pt x="4439" y="3544"/>
                    <a:pt x="4472" y="3549"/>
                    <a:pt x="4506" y="3560"/>
                  </a:cubicBezTo>
                  <a:cubicBezTo>
                    <a:pt x="4726" y="3592"/>
                    <a:pt x="4821" y="3781"/>
                    <a:pt x="4789" y="3970"/>
                  </a:cubicBezTo>
                  <a:lnTo>
                    <a:pt x="4317" y="6427"/>
                  </a:lnTo>
                  <a:lnTo>
                    <a:pt x="5860" y="6427"/>
                  </a:lnTo>
                  <a:lnTo>
                    <a:pt x="5545" y="5482"/>
                  </a:lnTo>
                  <a:cubicBezTo>
                    <a:pt x="5451" y="5293"/>
                    <a:pt x="5577" y="5073"/>
                    <a:pt x="5766" y="5041"/>
                  </a:cubicBezTo>
                  <a:cubicBezTo>
                    <a:pt x="5811" y="5028"/>
                    <a:pt x="5855" y="5022"/>
                    <a:pt x="5896" y="5022"/>
                  </a:cubicBezTo>
                  <a:cubicBezTo>
                    <a:pt x="6057" y="5022"/>
                    <a:pt x="6182" y="5118"/>
                    <a:pt x="6207" y="5293"/>
                  </a:cubicBezTo>
                  <a:lnTo>
                    <a:pt x="6616" y="6459"/>
                  </a:lnTo>
                  <a:lnTo>
                    <a:pt x="10113" y="6459"/>
                  </a:lnTo>
                  <a:lnTo>
                    <a:pt x="9042" y="3813"/>
                  </a:lnTo>
                  <a:cubicBezTo>
                    <a:pt x="9011" y="3750"/>
                    <a:pt x="8979" y="3655"/>
                    <a:pt x="8885" y="3623"/>
                  </a:cubicBezTo>
                  <a:lnTo>
                    <a:pt x="7562" y="2962"/>
                  </a:lnTo>
                  <a:lnTo>
                    <a:pt x="6175" y="189"/>
                  </a:lnTo>
                  <a:cubicBezTo>
                    <a:pt x="6081" y="95"/>
                    <a:pt x="5986" y="0"/>
                    <a:pt x="586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 name="Google Shape;127;p14"/>
          <p:cNvGrpSpPr/>
          <p:nvPr/>
        </p:nvGrpSpPr>
        <p:grpSpPr>
          <a:xfrm>
            <a:off x="8389936" y="2562563"/>
            <a:ext cx="272087" cy="203407"/>
            <a:chOff x="-16419350" y="4058200"/>
            <a:chExt cx="304825" cy="303275"/>
          </a:xfrm>
        </p:grpSpPr>
        <p:sp>
          <p:nvSpPr>
            <p:cNvPr id="128" name="Google Shape;128;p14"/>
            <p:cNvSpPr/>
            <p:nvPr/>
          </p:nvSpPr>
          <p:spPr>
            <a:xfrm>
              <a:off x="-16347675" y="4202350"/>
              <a:ext cx="18150" cy="17350"/>
            </a:xfrm>
            <a:custGeom>
              <a:rect b="b" l="l" r="r" t="t"/>
              <a:pathLst>
                <a:path extrusionOk="0" h="694" w="726">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
            <p:cNvSpPr/>
            <p:nvPr/>
          </p:nvSpPr>
          <p:spPr>
            <a:xfrm>
              <a:off x="-16400450" y="4166900"/>
              <a:ext cx="35475" cy="35475"/>
            </a:xfrm>
            <a:custGeom>
              <a:rect b="b" l="l" r="r" t="t"/>
              <a:pathLst>
                <a:path extrusionOk="0" h="1419" w="1419">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p:nvPr/>
          </p:nvSpPr>
          <p:spPr>
            <a:xfrm>
              <a:off x="-16389425" y="4058200"/>
              <a:ext cx="220575" cy="106950"/>
            </a:xfrm>
            <a:custGeom>
              <a:rect b="b" l="l" r="r" t="t"/>
              <a:pathLst>
                <a:path extrusionOk="0" h="4278" w="8823">
                  <a:moveTo>
                    <a:pt x="6621" y="0"/>
                  </a:moveTo>
                  <a:cubicBezTo>
                    <a:pt x="6312" y="0"/>
                    <a:pt x="6008" y="97"/>
                    <a:pt x="5766" y="285"/>
                  </a:cubicBezTo>
                  <a:cubicBezTo>
                    <a:pt x="5703" y="348"/>
                    <a:pt x="5609" y="411"/>
                    <a:pt x="5546" y="474"/>
                  </a:cubicBezTo>
                  <a:cubicBezTo>
                    <a:pt x="5451" y="411"/>
                    <a:pt x="5388" y="316"/>
                    <a:pt x="5294" y="285"/>
                  </a:cubicBezTo>
                  <a:cubicBezTo>
                    <a:pt x="5057" y="111"/>
                    <a:pt x="4758" y="25"/>
                    <a:pt x="4459" y="25"/>
                  </a:cubicBezTo>
                  <a:cubicBezTo>
                    <a:pt x="4159" y="25"/>
                    <a:pt x="3860" y="111"/>
                    <a:pt x="3624" y="285"/>
                  </a:cubicBezTo>
                  <a:cubicBezTo>
                    <a:pt x="3529" y="348"/>
                    <a:pt x="3466" y="411"/>
                    <a:pt x="3372" y="474"/>
                  </a:cubicBezTo>
                  <a:cubicBezTo>
                    <a:pt x="3309" y="411"/>
                    <a:pt x="3214" y="316"/>
                    <a:pt x="3151" y="285"/>
                  </a:cubicBezTo>
                  <a:cubicBezTo>
                    <a:pt x="2915" y="101"/>
                    <a:pt x="2618" y="10"/>
                    <a:pt x="2316" y="10"/>
                  </a:cubicBezTo>
                  <a:cubicBezTo>
                    <a:pt x="1894" y="10"/>
                    <a:pt x="1460" y="188"/>
                    <a:pt x="1166" y="537"/>
                  </a:cubicBezTo>
                  <a:cubicBezTo>
                    <a:pt x="1103" y="631"/>
                    <a:pt x="1072" y="757"/>
                    <a:pt x="977" y="820"/>
                  </a:cubicBezTo>
                  <a:cubicBezTo>
                    <a:pt x="1" y="1356"/>
                    <a:pt x="1" y="2931"/>
                    <a:pt x="1103" y="3435"/>
                  </a:cubicBezTo>
                  <a:cubicBezTo>
                    <a:pt x="1166" y="3624"/>
                    <a:pt x="1356" y="3876"/>
                    <a:pt x="1513" y="3971"/>
                  </a:cubicBezTo>
                  <a:cubicBezTo>
                    <a:pt x="1781" y="4144"/>
                    <a:pt x="2088" y="4231"/>
                    <a:pt x="2387" y="4231"/>
                  </a:cubicBezTo>
                  <a:cubicBezTo>
                    <a:pt x="2687" y="4231"/>
                    <a:pt x="2978" y="4144"/>
                    <a:pt x="3214" y="3971"/>
                  </a:cubicBezTo>
                  <a:cubicBezTo>
                    <a:pt x="3277" y="3939"/>
                    <a:pt x="3356" y="3923"/>
                    <a:pt x="3435" y="3923"/>
                  </a:cubicBezTo>
                  <a:cubicBezTo>
                    <a:pt x="3514" y="3923"/>
                    <a:pt x="3592" y="3939"/>
                    <a:pt x="3655" y="3971"/>
                  </a:cubicBezTo>
                  <a:cubicBezTo>
                    <a:pt x="3907" y="4175"/>
                    <a:pt x="4215" y="4278"/>
                    <a:pt x="4518" y="4278"/>
                  </a:cubicBezTo>
                  <a:cubicBezTo>
                    <a:pt x="4821" y="4278"/>
                    <a:pt x="5120" y="4175"/>
                    <a:pt x="5357" y="3971"/>
                  </a:cubicBezTo>
                  <a:cubicBezTo>
                    <a:pt x="5404" y="3939"/>
                    <a:pt x="5483" y="3923"/>
                    <a:pt x="5561" y="3923"/>
                  </a:cubicBezTo>
                  <a:cubicBezTo>
                    <a:pt x="5640" y="3923"/>
                    <a:pt x="5719" y="3939"/>
                    <a:pt x="5766" y="3971"/>
                  </a:cubicBezTo>
                  <a:cubicBezTo>
                    <a:pt x="6018" y="4166"/>
                    <a:pt x="6312" y="4256"/>
                    <a:pt x="6604" y="4256"/>
                  </a:cubicBezTo>
                  <a:cubicBezTo>
                    <a:pt x="7114" y="4256"/>
                    <a:pt x="7616" y="3979"/>
                    <a:pt x="7877" y="3498"/>
                  </a:cubicBezTo>
                  <a:cubicBezTo>
                    <a:pt x="7909" y="3435"/>
                    <a:pt x="7940" y="3404"/>
                    <a:pt x="8035" y="3341"/>
                  </a:cubicBezTo>
                  <a:cubicBezTo>
                    <a:pt x="8507" y="3120"/>
                    <a:pt x="8822" y="2616"/>
                    <a:pt x="8728" y="1986"/>
                  </a:cubicBezTo>
                  <a:cubicBezTo>
                    <a:pt x="8696" y="1576"/>
                    <a:pt x="8507" y="1198"/>
                    <a:pt x="8129" y="946"/>
                  </a:cubicBezTo>
                  <a:cubicBezTo>
                    <a:pt x="8066" y="915"/>
                    <a:pt x="8035" y="883"/>
                    <a:pt x="7940" y="820"/>
                  </a:cubicBezTo>
                  <a:cubicBezTo>
                    <a:pt x="7909" y="694"/>
                    <a:pt x="7814" y="631"/>
                    <a:pt x="7751" y="537"/>
                  </a:cubicBezTo>
                  <a:cubicBezTo>
                    <a:pt x="7462" y="175"/>
                    <a:pt x="7038" y="0"/>
                    <a:pt x="66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p:nvPr/>
          </p:nvSpPr>
          <p:spPr>
            <a:xfrm>
              <a:off x="-16298850" y="4178725"/>
              <a:ext cx="41000" cy="47275"/>
            </a:xfrm>
            <a:custGeom>
              <a:rect b="b" l="l" r="r" t="t"/>
              <a:pathLst>
                <a:path extrusionOk="0" h="1891" w="1640">
                  <a:moveTo>
                    <a:pt x="1" y="0"/>
                  </a:moveTo>
                  <a:cubicBezTo>
                    <a:pt x="158" y="252"/>
                    <a:pt x="221" y="630"/>
                    <a:pt x="221" y="945"/>
                  </a:cubicBezTo>
                  <a:cubicBezTo>
                    <a:pt x="221" y="1292"/>
                    <a:pt x="158" y="1607"/>
                    <a:pt x="1" y="1891"/>
                  </a:cubicBezTo>
                  <a:cubicBezTo>
                    <a:pt x="473" y="1733"/>
                    <a:pt x="946" y="1670"/>
                    <a:pt x="1419" y="1670"/>
                  </a:cubicBezTo>
                  <a:cubicBezTo>
                    <a:pt x="1576" y="1450"/>
                    <a:pt x="1639" y="1197"/>
                    <a:pt x="1639" y="945"/>
                  </a:cubicBezTo>
                  <a:cubicBezTo>
                    <a:pt x="1639" y="662"/>
                    <a:pt x="1576" y="378"/>
                    <a:pt x="1419" y="158"/>
                  </a:cubicBezTo>
                  <a:cubicBezTo>
                    <a:pt x="1272" y="187"/>
                    <a:pt x="1120" y="201"/>
                    <a:pt x="967" y="201"/>
                  </a:cubicBezTo>
                  <a:cubicBezTo>
                    <a:pt x="626" y="201"/>
                    <a:pt x="284" y="131"/>
                    <a:pt x="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a:off x="-16246075" y="4178725"/>
              <a:ext cx="41775" cy="55150"/>
            </a:xfrm>
            <a:custGeom>
              <a:rect b="b" l="l" r="r" t="t"/>
              <a:pathLst>
                <a:path extrusionOk="0" h="2206" w="1671">
                  <a:moveTo>
                    <a:pt x="1" y="0"/>
                  </a:moveTo>
                  <a:lnTo>
                    <a:pt x="1" y="0"/>
                  </a:lnTo>
                  <a:cubicBezTo>
                    <a:pt x="158" y="252"/>
                    <a:pt x="253" y="630"/>
                    <a:pt x="253" y="945"/>
                  </a:cubicBezTo>
                  <a:cubicBezTo>
                    <a:pt x="253" y="1197"/>
                    <a:pt x="190" y="1481"/>
                    <a:pt x="95" y="1765"/>
                  </a:cubicBezTo>
                  <a:cubicBezTo>
                    <a:pt x="505" y="1828"/>
                    <a:pt x="914" y="1954"/>
                    <a:pt x="1292" y="2206"/>
                  </a:cubicBezTo>
                  <a:cubicBezTo>
                    <a:pt x="1576" y="1891"/>
                    <a:pt x="1670" y="1355"/>
                    <a:pt x="1670" y="945"/>
                  </a:cubicBezTo>
                  <a:cubicBezTo>
                    <a:pt x="1670" y="662"/>
                    <a:pt x="1576" y="378"/>
                    <a:pt x="1418" y="158"/>
                  </a:cubicBezTo>
                  <a:cubicBezTo>
                    <a:pt x="1261" y="189"/>
                    <a:pt x="1103" y="221"/>
                    <a:pt x="946" y="221"/>
                  </a:cubicBezTo>
                  <a:cubicBezTo>
                    <a:pt x="631" y="221"/>
                    <a:pt x="316" y="158"/>
                    <a:pt x="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p:nvPr/>
          </p:nvSpPr>
          <p:spPr>
            <a:xfrm>
              <a:off x="-16419350" y="4122000"/>
              <a:ext cx="304050" cy="188725"/>
            </a:xfrm>
            <a:custGeom>
              <a:rect b="b" l="l" r="r" t="t"/>
              <a:pathLst>
                <a:path extrusionOk="0" h="7549" w="12162">
                  <a:moveTo>
                    <a:pt x="10712" y="1"/>
                  </a:moveTo>
                  <a:cubicBezTo>
                    <a:pt x="10586" y="600"/>
                    <a:pt x="10271" y="1135"/>
                    <a:pt x="9736" y="1450"/>
                  </a:cubicBezTo>
                  <a:cubicBezTo>
                    <a:pt x="9578" y="1734"/>
                    <a:pt x="9326" y="1986"/>
                    <a:pt x="9074" y="2143"/>
                  </a:cubicBezTo>
                  <a:cubicBezTo>
                    <a:pt x="9263" y="2458"/>
                    <a:pt x="9326" y="2805"/>
                    <a:pt x="9326" y="3183"/>
                  </a:cubicBezTo>
                  <a:cubicBezTo>
                    <a:pt x="9326" y="4065"/>
                    <a:pt x="9011" y="4821"/>
                    <a:pt x="8507" y="5168"/>
                  </a:cubicBezTo>
                  <a:cubicBezTo>
                    <a:pt x="8444" y="5199"/>
                    <a:pt x="8373" y="5215"/>
                    <a:pt x="8306" y="5215"/>
                  </a:cubicBezTo>
                  <a:cubicBezTo>
                    <a:pt x="8239" y="5215"/>
                    <a:pt x="8176" y="5199"/>
                    <a:pt x="8129" y="5168"/>
                  </a:cubicBezTo>
                  <a:cubicBezTo>
                    <a:pt x="7515" y="4805"/>
                    <a:pt x="6814" y="4624"/>
                    <a:pt x="6124" y="4624"/>
                  </a:cubicBezTo>
                  <a:cubicBezTo>
                    <a:pt x="5435" y="4624"/>
                    <a:pt x="4758" y="4805"/>
                    <a:pt x="4191" y="5168"/>
                  </a:cubicBezTo>
                  <a:cubicBezTo>
                    <a:pt x="4134" y="5213"/>
                    <a:pt x="4077" y="5230"/>
                    <a:pt x="4022" y="5230"/>
                  </a:cubicBezTo>
                  <a:cubicBezTo>
                    <a:pt x="3924" y="5230"/>
                    <a:pt x="3830" y="5177"/>
                    <a:pt x="3750" y="5136"/>
                  </a:cubicBezTo>
                  <a:cubicBezTo>
                    <a:pt x="3163" y="4757"/>
                    <a:pt x="2501" y="4557"/>
                    <a:pt x="1831" y="4557"/>
                  </a:cubicBezTo>
                  <a:cubicBezTo>
                    <a:pt x="1277" y="4557"/>
                    <a:pt x="717" y="4694"/>
                    <a:pt x="190" y="4979"/>
                  </a:cubicBezTo>
                  <a:cubicBezTo>
                    <a:pt x="95" y="5042"/>
                    <a:pt x="1" y="5168"/>
                    <a:pt x="1" y="5294"/>
                  </a:cubicBezTo>
                  <a:lnTo>
                    <a:pt x="1" y="7436"/>
                  </a:lnTo>
                  <a:cubicBezTo>
                    <a:pt x="316" y="7405"/>
                    <a:pt x="725" y="7247"/>
                    <a:pt x="977" y="7027"/>
                  </a:cubicBezTo>
                  <a:cubicBezTo>
                    <a:pt x="1240" y="6826"/>
                    <a:pt x="1533" y="6723"/>
                    <a:pt x="1823" y="6723"/>
                  </a:cubicBezTo>
                  <a:cubicBezTo>
                    <a:pt x="2124" y="6723"/>
                    <a:pt x="2422" y="6833"/>
                    <a:pt x="2679" y="7058"/>
                  </a:cubicBezTo>
                  <a:cubicBezTo>
                    <a:pt x="3072" y="7373"/>
                    <a:pt x="3529" y="7531"/>
                    <a:pt x="3986" y="7531"/>
                  </a:cubicBezTo>
                  <a:cubicBezTo>
                    <a:pt x="4443" y="7531"/>
                    <a:pt x="4900" y="7373"/>
                    <a:pt x="5293" y="7058"/>
                  </a:cubicBezTo>
                  <a:cubicBezTo>
                    <a:pt x="5545" y="6869"/>
                    <a:pt x="5837" y="6775"/>
                    <a:pt x="6128" y="6775"/>
                  </a:cubicBezTo>
                  <a:cubicBezTo>
                    <a:pt x="6420" y="6775"/>
                    <a:pt x="6711" y="6869"/>
                    <a:pt x="6963" y="7058"/>
                  </a:cubicBezTo>
                  <a:cubicBezTo>
                    <a:pt x="7474" y="7358"/>
                    <a:pt x="7985" y="7549"/>
                    <a:pt x="8524" y="7549"/>
                  </a:cubicBezTo>
                  <a:cubicBezTo>
                    <a:pt x="8948" y="7549"/>
                    <a:pt x="9390" y="7430"/>
                    <a:pt x="9862" y="7153"/>
                  </a:cubicBezTo>
                  <a:cubicBezTo>
                    <a:pt x="11153" y="6428"/>
                    <a:pt x="12162" y="4821"/>
                    <a:pt x="12162" y="3151"/>
                  </a:cubicBezTo>
                  <a:cubicBezTo>
                    <a:pt x="12162" y="1923"/>
                    <a:pt x="11626" y="789"/>
                    <a:pt x="107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p:nvPr/>
          </p:nvSpPr>
          <p:spPr>
            <a:xfrm>
              <a:off x="-16419350" y="4263775"/>
              <a:ext cx="304825" cy="97700"/>
            </a:xfrm>
            <a:custGeom>
              <a:rect b="b" l="l" r="r" t="t"/>
              <a:pathLst>
                <a:path extrusionOk="0" h="3908" w="12193">
                  <a:moveTo>
                    <a:pt x="12193" y="1"/>
                  </a:moveTo>
                  <a:cubicBezTo>
                    <a:pt x="11689" y="914"/>
                    <a:pt x="10996" y="1639"/>
                    <a:pt x="10208" y="2112"/>
                  </a:cubicBezTo>
                  <a:cubicBezTo>
                    <a:pt x="9626" y="2424"/>
                    <a:pt x="9064" y="2570"/>
                    <a:pt x="8515" y="2570"/>
                  </a:cubicBezTo>
                  <a:cubicBezTo>
                    <a:pt x="7845" y="2570"/>
                    <a:pt x="7194" y="2352"/>
                    <a:pt x="6554" y="1954"/>
                  </a:cubicBezTo>
                  <a:cubicBezTo>
                    <a:pt x="6402" y="1819"/>
                    <a:pt x="6241" y="1756"/>
                    <a:pt x="6085" y="1756"/>
                  </a:cubicBezTo>
                  <a:cubicBezTo>
                    <a:pt x="5951" y="1756"/>
                    <a:pt x="5820" y="1803"/>
                    <a:pt x="5703" y="1891"/>
                  </a:cubicBezTo>
                  <a:cubicBezTo>
                    <a:pt x="5199" y="2316"/>
                    <a:pt x="4592" y="2529"/>
                    <a:pt x="3986" y="2529"/>
                  </a:cubicBezTo>
                  <a:cubicBezTo>
                    <a:pt x="3380" y="2529"/>
                    <a:pt x="2773" y="2316"/>
                    <a:pt x="2269" y="1891"/>
                  </a:cubicBezTo>
                  <a:cubicBezTo>
                    <a:pt x="2143" y="1797"/>
                    <a:pt x="2001" y="1749"/>
                    <a:pt x="1863" y="1749"/>
                  </a:cubicBezTo>
                  <a:cubicBezTo>
                    <a:pt x="1725" y="1749"/>
                    <a:pt x="1592" y="1797"/>
                    <a:pt x="1481" y="1891"/>
                  </a:cubicBezTo>
                  <a:cubicBezTo>
                    <a:pt x="1040" y="2269"/>
                    <a:pt x="505" y="2427"/>
                    <a:pt x="1" y="2490"/>
                  </a:cubicBezTo>
                  <a:lnTo>
                    <a:pt x="1" y="3561"/>
                  </a:lnTo>
                  <a:cubicBezTo>
                    <a:pt x="1" y="3750"/>
                    <a:pt x="158" y="3907"/>
                    <a:pt x="379" y="3907"/>
                  </a:cubicBezTo>
                  <a:lnTo>
                    <a:pt x="11815" y="3907"/>
                  </a:lnTo>
                  <a:cubicBezTo>
                    <a:pt x="12004" y="3907"/>
                    <a:pt x="12193" y="3750"/>
                    <a:pt x="12193" y="3561"/>
                  </a:cubicBezTo>
                  <a:lnTo>
                    <a:pt x="1219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14"/>
          <p:cNvGrpSpPr/>
          <p:nvPr/>
        </p:nvGrpSpPr>
        <p:grpSpPr>
          <a:xfrm>
            <a:off x="8546437" y="1097705"/>
            <a:ext cx="344187" cy="272086"/>
            <a:chOff x="-21322300" y="4077125"/>
            <a:chExt cx="307200" cy="285925"/>
          </a:xfrm>
        </p:grpSpPr>
        <p:sp>
          <p:nvSpPr>
            <p:cNvPr id="136" name="Google Shape;136;p14"/>
            <p:cNvSpPr/>
            <p:nvPr/>
          </p:nvSpPr>
          <p:spPr>
            <a:xfrm>
              <a:off x="-21177375" y="4077125"/>
              <a:ext cx="17350" cy="52800"/>
            </a:xfrm>
            <a:custGeom>
              <a:rect b="b" l="l" r="r" t="t"/>
              <a:pathLst>
                <a:path extrusionOk="0" h="2112" w="694">
                  <a:moveTo>
                    <a:pt x="347" y="0"/>
                  </a:moveTo>
                  <a:cubicBezTo>
                    <a:pt x="158" y="0"/>
                    <a:pt x="0" y="158"/>
                    <a:pt x="0" y="347"/>
                  </a:cubicBezTo>
                  <a:lnTo>
                    <a:pt x="0" y="1764"/>
                  </a:lnTo>
                  <a:cubicBezTo>
                    <a:pt x="0" y="1953"/>
                    <a:pt x="158" y="2111"/>
                    <a:pt x="347" y="2111"/>
                  </a:cubicBezTo>
                  <a:cubicBezTo>
                    <a:pt x="536" y="2111"/>
                    <a:pt x="693" y="1953"/>
                    <a:pt x="693" y="1764"/>
                  </a:cubicBezTo>
                  <a:lnTo>
                    <a:pt x="693" y="347"/>
                  </a:lnTo>
                  <a:cubicBezTo>
                    <a:pt x="693" y="158"/>
                    <a:pt x="536" y="0"/>
                    <a:pt x="34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a:off x="-21279775" y="4117475"/>
              <a:ext cx="46500" cy="44525"/>
            </a:xfrm>
            <a:custGeom>
              <a:rect b="b" l="l" r="r" t="t"/>
              <a:pathLst>
                <a:path extrusionOk="0" h="1781" w="1860">
                  <a:moveTo>
                    <a:pt x="410" y="1"/>
                  </a:moveTo>
                  <a:cubicBezTo>
                    <a:pt x="323" y="1"/>
                    <a:pt x="237" y="40"/>
                    <a:pt x="158" y="119"/>
                  </a:cubicBezTo>
                  <a:cubicBezTo>
                    <a:pt x="0" y="276"/>
                    <a:pt x="0" y="466"/>
                    <a:pt x="158" y="623"/>
                  </a:cubicBezTo>
                  <a:lnTo>
                    <a:pt x="1166" y="1663"/>
                  </a:lnTo>
                  <a:cubicBezTo>
                    <a:pt x="1261" y="1741"/>
                    <a:pt x="1355" y="1781"/>
                    <a:pt x="1446" y="1781"/>
                  </a:cubicBezTo>
                  <a:cubicBezTo>
                    <a:pt x="1536" y="1781"/>
                    <a:pt x="1623" y="1741"/>
                    <a:pt x="1702" y="1663"/>
                  </a:cubicBezTo>
                  <a:cubicBezTo>
                    <a:pt x="1859" y="1505"/>
                    <a:pt x="1859" y="1285"/>
                    <a:pt x="1702" y="1127"/>
                  </a:cubicBezTo>
                  <a:lnTo>
                    <a:pt x="662" y="119"/>
                  </a:lnTo>
                  <a:cubicBezTo>
                    <a:pt x="583" y="40"/>
                    <a:pt x="497" y="1"/>
                    <a:pt x="41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4"/>
            <p:cNvSpPr/>
            <p:nvPr/>
          </p:nvSpPr>
          <p:spPr>
            <a:xfrm>
              <a:off x="-21103350" y="4117475"/>
              <a:ext cx="45700" cy="44525"/>
            </a:xfrm>
            <a:custGeom>
              <a:rect b="b" l="l" r="r" t="t"/>
              <a:pathLst>
                <a:path extrusionOk="0" h="1781" w="1828">
                  <a:moveTo>
                    <a:pt x="1418" y="1"/>
                  </a:moveTo>
                  <a:cubicBezTo>
                    <a:pt x="1332" y="1"/>
                    <a:pt x="1245" y="40"/>
                    <a:pt x="1166" y="119"/>
                  </a:cubicBezTo>
                  <a:lnTo>
                    <a:pt x="158" y="1127"/>
                  </a:lnTo>
                  <a:cubicBezTo>
                    <a:pt x="1" y="1285"/>
                    <a:pt x="1" y="1474"/>
                    <a:pt x="158" y="1663"/>
                  </a:cubicBezTo>
                  <a:cubicBezTo>
                    <a:pt x="237" y="1741"/>
                    <a:pt x="331" y="1781"/>
                    <a:pt x="422" y="1781"/>
                  </a:cubicBezTo>
                  <a:cubicBezTo>
                    <a:pt x="513" y="1781"/>
                    <a:pt x="599" y="1741"/>
                    <a:pt x="662" y="1663"/>
                  </a:cubicBezTo>
                  <a:lnTo>
                    <a:pt x="1670" y="623"/>
                  </a:lnTo>
                  <a:cubicBezTo>
                    <a:pt x="1828" y="466"/>
                    <a:pt x="1828" y="276"/>
                    <a:pt x="1670" y="119"/>
                  </a:cubicBezTo>
                  <a:cubicBezTo>
                    <a:pt x="1592" y="40"/>
                    <a:pt x="1505" y="1"/>
                    <a:pt x="141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p:nvPr/>
          </p:nvSpPr>
          <p:spPr>
            <a:xfrm>
              <a:off x="-21137225" y="4103750"/>
              <a:ext cx="27600" cy="34975"/>
            </a:xfrm>
            <a:custGeom>
              <a:rect b="b" l="l" r="r" t="t"/>
              <a:pathLst>
                <a:path extrusionOk="0" h="1399" w="1104">
                  <a:moveTo>
                    <a:pt x="670" y="1"/>
                  </a:moveTo>
                  <a:cubicBezTo>
                    <a:pt x="536" y="1"/>
                    <a:pt x="417" y="89"/>
                    <a:pt x="347" y="227"/>
                  </a:cubicBezTo>
                  <a:lnTo>
                    <a:pt x="95" y="888"/>
                  </a:lnTo>
                  <a:cubicBezTo>
                    <a:pt x="1" y="1109"/>
                    <a:pt x="127" y="1298"/>
                    <a:pt x="284" y="1361"/>
                  </a:cubicBezTo>
                  <a:cubicBezTo>
                    <a:pt x="335" y="1386"/>
                    <a:pt x="386" y="1398"/>
                    <a:pt x="435" y="1398"/>
                  </a:cubicBezTo>
                  <a:cubicBezTo>
                    <a:pt x="568" y="1398"/>
                    <a:pt x="688" y="1310"/>
                    <a:pt x="757" y="1172"/>
                  </a:cubicBezTo>
                  <a:lnTo>
                    <a:pt x="1041" y="510"/>
                  </a:lnTo>
                  <a:cubicBezTo>
                    <a:pt x="1104" y="321"/>
                    <a:pt x="1041" y="101"/>
                    <a:pt x="820" y="38"/>
                  </a:cubicBezTo>
                  <a:cubicBezTo>
                    <a:pt x="769" y="13"/>
                    <a:pt x="719" y="1"/>
                    <a:pt x="6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p:nvPr/>
          </p:nvSpPr>
          <p:spPr>
            <a:xfrm>
              <a:off x="-21227800" y="4103750"/>
              <a:ext cx="27600" cy="34975"/>
            </a:xfrm>
            <a:custGeom>
              <a:rect b="b" l="l" r="r" t="t"/>
              <a:pathLst>
                <a:path extrusionOk="0" h="1399" w="1104">
                  <a:moveTo>
                    <a:pt x="434" y="1"/>
                  </a:moveTo>
                  <a:cubicBezTo>
                    <a:pt x="386" y="1"/>
                    <a:pt x="335" y="13"/>
                    <a:pt x="284" y="38"/>
                  </a:cubicBezTo>
                  <a:cubicBezTo>
                    <a:pt x="95" y="101"/>
                    <a:pt x="1" y="321"/>
                    <a:pt x="95" y="510"/>
                  </a:cubicBezTo>
                  <a:lnTo>
                    <a:pt x="347" y="1172"/>
                  </a:lnTo>
                  <a:cubicBezTo>
                    <a:pt x="417" y="1310"/>
                    <a:pt x="536" y="1398"/>
                    <a:pt x="670" y="1398"/>
                  </a:cubicBezTo>
                  <a:cubicBezTo>
                    <a:pt x="719" y="1398"/>
                    <a:pt x="769" y="1386"/>
                    <a:pt x="820" y="1361"/>
                  </a:cubicBezTo>
                  <a:cubicBezTo>
                    <a:pt x="1040" y="1298"/>
                    <a:pt x="1103" y="1109"/>
                    <a:pt x="1040" y="888"/>
                  </a:cubicBezTo>
                  <a:lnTo>
                    <a:pt x="757" y="227"/>
                  </a:lnTo>
                  <a:cubicBezTo>
                    <a:pt x="688" y="89"/>
                    <a:pt x="568" y="1"/>
                    <a:pt x="4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p:nvPr/>
          </p:nvSpPr>
          <p:spPr>
            <a:xfrm>
              <a:off x="-21319950" y="4219675"/>
              <a:ext cx="53600" cy="18150"/>
            </a:xfrm>
            <a:custGeom>
              <a:rect b="b" l="l" r="r" t="t"/>
              <a:pathLst>
                <a:path extrusionOk="0" h="726" w="2144">
                  <a:moveTo>
                    <a:pt x="347" y="1"/>
                  </a:moveTo>
                  <a:cubicBezTo>
                    <a:pt x="158" y="1"/>
                    <a:pt x="1" y="158"/>
                    <a:pt x="1" y="347"/>
                  </a:cubicBezTo>
                  <a:cubicBezTo>
                    <a:pt x="1" y="568"/>
                    <a:pt x="158" y="725"/>
                    <a:pt x="347" y="725"/>
                  </a:cubicBezTo>
                  <a:lnTo>
                    <a:pt x="1797" y="725"/>
                  </a:lnTo>
                  <a:cubicBezTo>
                    <a:pt x="1986" y="725"/>
                    <a:pt x="2143" y="568"/>
                    <a:pt x="2143" y="347"/>
                  </a:cubicBezTo>
                  <a:cubicBezTo>
                    <a:pt x="2143" y="158"/>
                    <a:pt x="1986" y="1"/>
                    <a:pt x="17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p:nvPr/>
          </p:nvSpPr>
          <p:spPr>
            <a:xfrm>
              <a:off x="-21070275" y="4219675"/>
              <a:ext cx="54375" cy="18150"/>
            </a:xfrm>
            <a:custGeom>
              <a:rect b="b" l="l" r="r" t="t"/>
              <a:pathLst>
                <a:path extrusionOk="0" h="726" w="2175">
                  <a:moveTo>
                    <a:pt x="347" y="1"/>
                  </a:moveTo>
                  <a:cubicBezTo>
                    <a:pt x="158" y="1"/>
                    <a:pt x="1" y="158"/>
                    <a:pt x="1" y="347"/>
                  </a:cubicBezTo>
                  <a:cubicBezTo>
                    <a:pt x="1" y="568"/>
                    <a:pt x="158" y="725"/>
                    <a:pt x="347" y="725"/>
                  </a:cubicBezTo>
                  <a:lnTo>
                    <a:pt x="1828" y="725"/>
                  </a:lnTo>
                  <a:cubicBezTo>
                    <a:pt x="2017" y="725"/>
                    <a:pt x="2175" y="568"/>
                    <a:pt x="2175" y="347"/>
                  </a:cubicBezTo>
                  <a:cubicBezTo>
                    <a:pt x="2175" y="158"/>
                    <a:pt x="2017" y="1"/>
                    <a:pt x="182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4"/>
            <p:cNvSpPr/>
            <p:nvPr/>
          </p:nvSpPr>
          <p:spPr>
            <a:xfrm>
              <a:off x="-21078925" y="4171825"/>
              <a:ext cx="37025" cy="25175"/>
            </a:xfrm>
            <a:custGeom>
              <a:rect b="b" l="l" r="r" t="t"/>
              <a:pathLst>
                <a:path extrusionOk="0" h="1007" w="1481">
                  <a:moveTo>
                    <a:pt x="1086" y="1"/>
                  </a:moveTo>
                  <a:cubicBezTo>
                    <a:pt x="1040" y="1"/>
                    <a:pt x="993" y="9"/>
                    <a:pt x="945" y="24"/>
                  </a:cubicBezTo>
                  <a:lnTo>
                    <a:pt x="284" y="308"/>
                  </a:lnTo>
                  <a:cubicBezTo>
                    <a:pt x="63" y="371"/>
                    <a:pt x="0" y="623"/>
                    <a:pt x="63" y="780"/>
                  </a:cubicBezTo>
                  <a:cubicBezTo>
                    <a:pt x="132" y="919"/>
                    <a:pt x="252" y="1006"/>
                    <a:pt x="386" y="1006"/>
                  </a:cubicBezTo>
                  <a:cubicBezTo>
                    <a:pt x="435" y="1006"/>
                    <a:pt x="485" y="995"/>
                    <a:pt x="536" y="969"/>
                  </a:cubicBezTo>
                  <a:lnTo>
                    <a:pt x="1229" y="686"/>
                  </a:lnTo>
                  <a:cubicBezTo>
                    <a:pt x="1418" y="623"/>
                    <a:pt x="1481" y="434"/>
                    <a:pt x="1418" y="213"/>
                  </a:cubicBezTo>
                  <a:cubicBezTo>
                    <a:pt x="1347" y="72"/>
                    <a:pt x="1223" y="1"/>
                    <a:pt x="10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
            <p:cNvSpPr/>
            <p:nvPr/>
          </p:nvSpPr>
          <p:spPr>
            <a:xfrm>
              <a:off x="-21294750" y="4172625"/>
              <a:ext cx="37850" cy="25150"/>
            </a:xfrm>
            <a:custGeom>
              <a:rect b="b" l="l" r="r" t="t"/>
              <a:pathLst>
                <a:path extrusionOk="0" h="1006" w="1514">
                  <a:moveTo>
                    <a:pt x="414" y="1"/>
                  </a:moveTo>
                  <a:cubicBezTo>
                    <a:pt x="263" y="1"/>
                    <a:pt x="143" y="77"/>
                    <a:pt x="95" y="244"/>
                  </a:cubicBezTo>
                  <a:cubicBezTo>
                    <a:pt x="1" y="402"/>
                    <a:pt x="127" y="622"/>
                    <a:pt x="284" y="717"/>
                  </a:cubicBezTo>
                  <a:lnTo>
                    <a:pt x="946" y="969"/>
                  </a:lnTo>
                  <a:cubicBezTo>
                    <a:pt x="997" y="994"/>
                    <a:pt x="1050" y="1006"/>
                    <a:pt x="1101" y="1006"/>
                  </a:cubicBezTo>
                  <a:cubicBezTo>
                    <a:pt x="1242" y="1006"/>
                    <a:pt x="1372" y="918"/>
                    <a:pt x="1419" y="780"/>
                  </a:cubicBezTo>
                  <a:cubicBezTo>
                    <a:pt x="1513" y="591"/>
                    <a:pt x="1419" y="402"/>
                    <a:pt x="1230" y="307"/>
                  </a:cubicBezTo>
                  <a:lnTo>
                    <a:pt x="568" y="24"/>
                  </a:lnTo>
                  <a:cubicBezTo>
                    <a:pt x="514" y="8"/>
                    <a:pt x="463" y="1"/>
                    <a:pt x="4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4"/>
            <p:cNvSpPr/>
            <p:nvPr/>
          </p:nvSpPr>
          <p:spPr>
            <a:xfrm>
              <a:off x="-21321525" y="4328375"/>
              <a:ext cx="306425" cy="34675"/>
            </a:xfrm>
            <a:custGeom>
              <a:rect b="b" l="l" r="r" t="t"/>
              <a:pathLst>
                <a:path extrusionOk="0" h="1387" w="12257">
                  <a:moveTo>
                    <a:pt x="1844" y="0"/>
                  </a:moveTo>
                  <a:cubicBezTo>
                    <a:pt x="1403" y="0"/>
                    <a:pt x="962" y="126"/>
                    <a:pt x="568" y="378"/>
                  </a:cubicBezTo>
                  <a:cubicBezTo>
                    <a:pt x="473" y="410"/>
                    <a:pt x="379" y="504"/>
                    <a:pt x="284" y="536"/>
                  </a:cubicBezTo>
                  <a:cubicBezTo>
                    <a:pt x="95" y="630"/>
                    <a:pt x="1" y="819"/>
                    <a:pt x="95" y="1008"/>
                  </a:cubicBezTo>
                  <a:cubicBezTo>
                    <a:pt x="141" y="1147"/>
                    <a:pt x="272" y="1234"/>
                    <a:pt x="413" y="1234"/>
                  </a:cubicBezTo>
                  <a:cubicBezTo>
                    <a:pt x="464" y="1234"/>
                    <a:pt x="517" y="1223"/>
                    <a:pt x="568" y="1197"/>
                  </a:cubicBezTo>
                  <a:cubicBezTo>
                    <a:pt x="725" y="1166"/>
                    <a:pt x="883" y="1103"/>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103"/>
                    <a:pt x="11563" y="1166"/>
                    <a:pt x="11721" y="1260"/>
                  </a:cubicBezTo>
                  <a:cubicBezTo>
                    <a:pt x="11766" y="1276"/>
                    <a:pt x="11812" y="1284"/>
                    <a:pt x="11857" y="1284"/>
                  </a:cubicBezTo>
                  <a:cubicBezTo>
                    <a:pt x="11996" y="1284"/>
                    <a:pt x="12122" y="1207"/>
                    <a:pt x="12193" y="1040"/>
                  </a:cubicBezTo>
                  <a:cubicBezTo>
                    <a:pt x="12256" y="819"/>
                    <a:pt x="12193" y="567"/>
                    <a:pt x="11973" y="536"/>
                  </a:cubicBezTo>
                  <a:cubicBezTo>
                    <a:pt x="11878" y="504"/>
                    <a:pt x="11784" y="473"/>
                    <a:pt x="11658" y="378"/>
                  </a:cubicBezTo>
                  <a:cubicBezTo>
                    <a:pt x="11264" y="126"/>
                    <a:pt x="10823" y="0"/>
                    <a:pt x="10382" y="0"/>
                  </a:cubicBezTo>
                  <a:cubicBezTo>
                    <a:pt x="9941" y="0"/>
                    <a:pt x="9499" y="126"/>
                    <a:pt x="9106" y="378"/>
                  </a:cubicBezTo>
                  <a:cubicBezTo>
                    <a:pt x="8854" y="552"/>
                    <a:pt x="8546" y="638"/>
                    <a:pt x="8239" y="638"/>
                  </a:cubicBezTo>
                  <a:cubicBezTo>
                    <a:pt x="7932" y="638"/>
                    <a:pt x="7625" y="552"/>
                    <a:pt x="7373" y="378"/>
                  </a:cubicBezTo>
                  <a:cubicBezTo>
                    <a:pt x="6979" y="126"/>
                    <a:pt x="6538" y="0"/>
                    <a:pt x="6101" y="0"/>
                  </a:cubicBezTo>
                  <a:cubicBezTo>
                    <a:pt x="5664" y="0"/>
                    <a:pt x="5231" y="126"/>
                    <a:pt x="4852" y="378"/>
                  </a:cubicBezTo>
                  <a:cubicBezTo>
                    <a:pt x="4600" y="552"/>
                    <a:pt x="4293" y="638"/>
                    <a:pt x="3986" y="638"/>
                  </a:cubicBezTo>
                  <a:cubicBezTo>
                    <a:pt x="3679" y="638"/>
                    <a:pt x="3372" y="552"/>
                    <a:pt x="3120" y="378"/>
                  </a:cubicBezTo>
                  <a:cubicBezTo>
                    <a:pt x="2726" y="126"/>
                    <a:pt x="2285" y="0"/>
                    <a:pt x="1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
            <p:cNvSpPr/>
            <p:nvPr/>
          </p:nvSpPr>
          <p:spPr>
            <a:xfrm>
              <a:off x="-21321525" y="4292150"/>
              <a:ext cx="306425" cy="34675"/>
            </a:xfrm>
            <a:custGeom>
              <a:rect b="b" l="l" r="r" t="t"/>
              <a:pathLst>
                <a:path extrusionOk="0" h="1387" w="12257">
                  <a:moveTo>
                    <a:pt x="1844" y="0"/>
                  </a:moveTo>
                  <a:cubicBezTo>
                    <a:pt x="1403" y="0"/>
                    <a:pt x="962" y="126"/>
                    <a:pt x="568" y="378"/>
                  </a:cubicBezTo>
                  <a:cubicBezTo>
                    <a:pt x="473" y="410"/>
                    <a:pt x="379" y="504"/>
                    <a:pt x="284" y="536"/>
                  </a:cubicBezTo>
                  <a:cubicBezTo>
                    <a:pt x="95" y="599"/>
                    <a:pt x="1" y="819"/>
                    <a:pt x="95" y="1008"/>
                  </a:cubicBezTo>
                  <a:cubicBezTo>
                    <a:pt x="141" y="1147"/>
                    <a:pt x="272" y="1234"/>
                    <a:pt x="413" y="1234"/>
                  </a:cubicBezTo>
                  <a:cubicBezTo>
                    <a:pt x="464" y="1234"/>
                    <a:pt x="517" y="1223"/>
                    <a:pt x="568" y="1197"/>
                  </a:cubicBezTo>
                  <a:cubicBezTo>
                    <a:pt x="725" y="1166"/>
                    <a:pt x="883" y="1071"/>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071"/>
                    <a:pt x="11563" y="1166"/>
                    <a:pt x="11721" y="1229"/>
                  </a:cubicBezTo>
                  <a:cubicBezTo>
                    <a:pt x="11771" y="1254"/>
                    <a:pt x="11822" y="1266"/>
                    <a:pt x="11871" y="1266"/>
                  </a:cubicBezTo>
                  <a:cubicBezTo>
                    <a:pt x="12004" y="1266"/>
                    <a:pt x="12124" y="1178"/>
                    <a:pt x="12193" y="1040"/>
                  </a:cubicBezTo>
                  <a:cubicBezTo>
                    <a:pt x="12256" y="819"/>
                    <a:pt x="12193" y="599"/>
                    <a:pt x="11973" y="536"/>
                  </a:cubicBezTo>
                  <a:cubicBezTo>
                    <a:pt x="11878" y="504"/>
                    <a:pt x="11784" y="441"/>
                    <a:pt x="11658" y="378"/>
                  </a:cubicBezTo>
                  <a:cubicBezTo>
                    <a:pt x="11264" y="126"/>
                    <a:pt x="10823" y="0"/>
                    <a:pt x="10382" y="0"/>
                  </a:cubicBezTo>
                  <a:cubicBezTo>
                    <a:pt x="9941" y="0"/>
                    <a:pt x="9499" y="126"/>
                    <a:pt x="9106" y="378"/>
                  </a:cubicBezTo>
                  <a:cubicBezTo>
                    <a:pt x="8854" y="551"/>
                    <a:pt x="8546" y="638"/>
                    <a:pt x="8239" y="638"/>
                  </a:cubicBezTo>
                  <a:cubicBezTo>
                    <a:pt x="7932" y="638"/>
                    <a:pt x="7625" y="551"/>
                    <a:pt x="7373" y="378"/>
                  </a:cubicBezTo>
                  <a:cubicBezTo>
                    <a:pt x="6979" y="126"/>
                    <a:pt x="6538" y="0"/>
                    <a:pt x="6101" y="0"/>
                  </a:cubicBezTo>
                  <a:cubicBezTo>
                    <a:pt x="5664" y="0"/>
                    <a:pt x="5231" y="126"/>
                    <a:pt x="4852" y="378"/>
                  </a:cubicBezTo>
                  <a:cubicBezTo>
                    <a:pt x="4600" y="551"/>
                    <a:pt x="4293" y="638"/>
                    <a:pt x="3986" y="638"/>
                  </a:cubicBezTo>
                  <a:cubicBezTo>
                    <a:pt x="3679" y="638"/>
                    <a:pt x="3372" y="551"/>
                    <a:pt x="3120" y="378"/>
                  </a:cubicBezTo>
                  <a:cubicBezTo>
                    <a:pt x="2726" y="126"/>
                    <a:pt x="2285" y="0"/>
                    <a:pt x="1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4"/>
            <p:cNvSpPr/>
            <p:nvPr/>
          </p:nvSpPr>
          <p:spPr>
            <a:xfrm>
              <a:off x="-21322300" y="4148000"/>
              <a:ext cx="307200" cy="143375"/>
            </a:xfrm>
            <a:custGeom>
              <a:rect b="b" l="l" r="r" t="t"/>
              <a:pathLst>
                <a:path extrusionOk="0" h="5735" w="12288">
                  <a:moveTo>
                    <a:pt x="6175" y="1"/>
                  </a:moveTo>
                  <a:cubicBezTo>
                    <a:pt x="4411" y="1"/>
                    <a:pt x="2962" y="1450"/>
                    <a:pt x="2962" y="3214"/>
                  </a:cubicBezTo>
                  <a:cubicBezTo>
                    <a:pt x="2962" y="3813"/>
                    <a:pt x="3151" y="4380"/>
                    <a:pt x="3434" y="4884"/>
                  </a:cubicBezTo>
                  <a:cubicBezTo>
                    <a:pt x="3308" y="4852"/>
                    <a:pt x="3245" y="4789"/>
                    <a:pt x="3119" y="4726"/>
                  </a:cubicBezTo>
                  <a:cubicBezTo>
                    <a:pt x="2725" y="4474"/>
                    <a:pt x="2284" y="4348"/>
                    <a:pt x="1843" y="4348"/>
                  </a:cubicBezTo>
                  <a:cubicBezTo>
                    <a:pt x="1402" y="4348"/>
                    <a:pt x="961" y="4474"/>
                    <a:pt x="567" y="4726"/>
                  </a:cubicBezTo>
                  <a:cubicBezTo>
                    <a:pt x="473" y="4758"/>
                    <a:pt x="347" y="4852"/>
                    <a:pt x="284" y="4884"/>
                  </a:cubicBezTo>
                  <a:cubicBezTo>
                    <a:pt x="95" y="4947"/>
                    <a:pt x="0" y="5167"/>
                    <a:pt x="95" y="5356"/>
                  </a:cubicBezTo>
                  <a:cubicBezTo>
                    <a:pt x="141" y="5495"/>
                    <a:pt x="255" y="5583"/>
                    <a:pt x="399" y="5583"/>
                  </a:cubicBezTo>
                  <a:cubicBezTo>
                    <a:pt x="451" y="5583"/>
                    <a:pt x="508" y="5571"/>
                    <a:pt x="567" y="5545"/>
                  </a:cubicBezTo>
                  <a:cubicBezTo>
                    <a:pt x="725" y="5514"/>
                    <a:pt x="882" y="5419"/>
                    <a:pt x="977" y="5356"/>
                  </a:cubicBezTo>
                  <a:cubicBezTo>
                    <a:pt x="1245" y="5183"/>
                    <a:pt x="1552" y="5097"/>
                    <a:pt x="1855" y="5097"/>
                  </a:cubicBezTo>
                  <a:cubicBezTo>
                    <a:pt x="2158" y="5097"/>
                    <a:pt x="2458" y="5183"/>
                    <a:pt x="2710" y="5356"/>
                  </a:cubicBezTo>
                  <a:cubicBezTo>
                    <a:pt x="3103" y="5608"/>
                    <a:pt x="3552" y="5735"/>
                    <a:pt x="3993" y="5735"/>
                  </a:cubicBezTo>
                  <a:cubicBezTo>
                    <a:pt x="4435" y="5735"/>
                    <a:pt x="4868" y="5608"/>
                    <a:pt x="5230" y="5356"/>
                  </a:cubicBezTo>
                  <a:cubicBezTo>
                    <a:pt x="5498" y="5183"/>
                    <a:pt x="5805" y="5097"/>
                    <a:pt x="6108" y="5097"/>
                  </a:cubicBezTo>
                  <a:cubicBezTo>
                    <a:pt x="6411" y="5097"/>
                    <a:pt x="6711" y="5183"/>
                    <a:pt x="6963" y="5356"/>
                  </a:cubicBezTo>
                  <a:cubicBezTo>
                    <a:pt x="7341" y="5608"/>
                    <a:pt x="7790" y="5735"/>
                    <a:pt x="8235" y="5735"/>
                  </a:cubicBezTo>
                  <a:cubicBezTo>
                    <a:pt x="8680" y="5735"/>
                    <a:pt x="9121" y="5608"/>
                    <a:pt x="9483" y="5356"/>
                  </a:cubicBezTo>
                  <a:cubicBezTo>
                    <a:pt x="9751" y="5183"/>
                    <a:pt x="10058" y="5097"/>
                    <a:pt x="10369" y="5097"/>
                  </a:cubicBezTo>
                  <a:cubicBezTo>
                    <a:pt x="10680" y="5097"/>
                    <a:pt x="10995" y="5183"/>
                    <a:pt x="11279" y="5356"/>
                  </a:cubicBezTo>
                  <a:cubicBezTo>
                    <a:pt x="11437" y="5419"/>
                    <a:pt x="11531" y="5514"/>
                    <a:pt x="11689" y="5577"/>
                  </a:cubicBezTo>
                  <a:cubicBezTo>
                    <a:pt x="11748" y="5602"/>
                    <a:pt x="11804" y="5614"/>
                    <a:pt x="11857" y="5614"/>
                  </a:cubicBezTo>
                  <a:cubicBezTo>
                    <a:pt x="12001" y="5614"/>
                    <a:pt x="12115" y="5526"/>
                    <a:pt x="12161" y="5388"/>
                  </a:cubicBezTo>
                  <a:cubicBezTo>
                    <a:pt x="12287" y="5167"/>
                    <a:pt x="12224" y="4947"/>
                    <a:pt x="12004" y="4884"/>
                  </a:cubicBezTo>
                  <a:cubicBezTo>
                    <a:pt x="11909" y="4852"/>
                    <a:pt x="11815" y="4789"/>
                    <a:pt x="11689" y="4726"/>
                  </a:cubicBezTo>
                  <a:cubicBezTo>
                    <a:pt x="11295" y="4474"/>
                    <a:pt x="10854" y="4348"/>
                    <a:pt x="10413" y="4348"/>
                  </a:cubicBezTo>
                  <a:cubicBezTo>
                    <a:pt x="9972" y="4348"/>
                    <a:pt x="9530" y="4474"/>
                    <a:pt x="9137" y="4726"/>
                  </a:cubicBezTo>
                  <a:lnTo>
                    <a:pt x="8916" y="4852"/>
                  </a:lnTo>
                  <a:cubicBezTo>
                    <a:pt x="9168" y="4380"/>
                    <a:pt x="9389" y="3781"/>
                    <a:pt x="9389" y="3214"/>
                  </a:cubicBezTo>
                  <a:cubicBezTo>
                    <a:pt x="9389" y="1450"/>
                    <a:pt x="7971" y="1"/>
                    <a:pt x="6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8" name="Google Shape;148;p14"/>
          <p:cNvPicPr preferRelativeResize="0"/>
          <p:nvPr/>
        </p:nvPicPr>
        <p:blipFill>
          <a:blip r:embed="rId3">
            <a:alphaModFix/>
          </a:blip>
          <a:stretch>
            <a:fillRect/>
          </a:stretch>
        </p:blipFill>
        <p:spPr>
          <a:xfrm>
            <a:off x="152400" y="2953000"/>
            <a:ext cx="2571300" cy="1769700"/>
          </a:xfrm>
          <a:prstGeom prst="ellipse">
            <a:avLst/>
          </a:prstGeom>
          <a:noFill/>
          <a:ln>
            <a:noFill/>
          </a:ln>
        </p:spPr>
      </p:pic>
      <p:sp>
        <p:nvSpPr>
          <p:cNvPr id="149" name="Google Shape;149;p14"/>
          <p:cNvSpPr/>
          <p:nvPr/>
        </p:nvSpPr>
        <p:spPr>
          <a:xfrm>
            <a:off x="4042088" y="2461163"/>
            <a:ext cx="272100" cy="2721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chemeClr val="accent5"/>
              </a:solidFill>
              <a:latin typeface="Fira Sans Extra Condensed"/>
              <a:ea typeface="Fira Sans Extra Condensed"/>
              <a:cs typeface="Fira Sans Extra Condensed"/>
              <a:sym typeface="Fira Sans Extra Condensed"/>
            </a:endParaRPr>
          </a:p>
        </p:txBody>
      </p:sp>
      <p:sp>
        <p:nvSpPr>
          <p:cNvPr id="150" name="Google Shape;150;p14"/>
          <p:cNvSpPr/>
          <p:nvPr/>
        </p:nvSpPr>
        <p:spPr>
          <a:xfrm>
            <a:off x="3113175" y="2166950"/>
            <a:ext cx="462000" cy="486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lt1"/>
                </a:solidFill>
                <a:latin typeface="Fira Sans Extra Condensed"/>
                <a:ea typeface="Fira Sans Extra Condensed"/>
                <a:cs typeface="Fira Sans Extra Condensed"/>
                <a:sym typeface="Fira Sans Extra Condensed"/>
              </a:rPr>
              <a:t>2</a:t>
            </a:r>
            <a:endParaRPr b="1">
              <a:solidFill>
                <a:schemeClr val="lt1"/>
              </a:solidFill>
              <a:latin typeface="Fira Sans Extra Condensed"/>
              <a:ea typeface="Fira Sans Extra Condensed"/>
              <a:cs typeface="Fira Sans Extra Condensed"/>
              <a:sym typeface="Fira Sans Extra Condensed"/>
            </a:endParaRPr>
          </a:p>
        </p:txBody>
      </p:sp>
      <p:cxnSp>
        <p:nvCxnSpPr>
          <p:cNvPr id="151" name="Google Shape;151;p14"/>
          <p:cNvCxnSpPr>
            <a:stCxn id="150" idx="6"/>
            <a:endCxn id="149" idx="2"/>
          </p:cNvCxnSpPr>
          <p:nvPr/>
        </p:nvCxnSpPr>
        <p:spPr>
          <a:xfrm>
            <a:off x="3575175" y="2410400"/>
            <a:ext cx="466800" cy="186900"/>
          </a:xfrm>
          <a:prstGeom prst="straightConnector1">
            <a:avLst/>
          </a:prstGeom>
          <a:noFill/>
          <a:ln cap="flat" cmpd="sng" w="9525">
            <a:solidFill>
              <a:schemeClr val="dk2"/>
            </a:solidFill>
            <a:prstDash val="solid"/>
            <a:round/>
            <a:headEnd len="med" w="med" type="none"/>
            <a:tailEnd len="med" w="med" type="none"/>
          </a:ln>
        </p:spPr>
      </p:cxnSp>
      <p:sp>
        <p:nvSpPr>
          <p:cNvPr id="152" name="Google Shape;152;p14"/>
          <p:cNvSpPr txBox="1"/>
          <p:nvPr/>
        </p:nvSpPr>
        <p:spPr>
          <a:xfrm>
            <a:off x="8725" y="4814100"/>
            <a:ext cx="264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Roboto"/>
                <a:ea typeface="Roboto"/>
                <a:cs typeface="Roboto"/>
                <a:sym typeface="Roboto"/>
              </a:rPr>
              <a:t>Image of Section IV of the Chattooga River.</a:t>
            </a:r>
            <a:endParaRPr i="1" sz="1000">
              <a:latin typeface="Roboto"/>
              <a:ea typeface="Roboto"/>
              <a:cs typeface="Roboto"/>
              <a:sym typeface="Roboto"/>
            </a:endParaRPr>
          </a:p>
        </p:txBody>
      </p:sp>
      <p:sp>
        <p:nvSpPr>
          <p:cNvPr id="153" name="Google Shape;153;p14"/>
          <p:cNvSpPr txBox="1"/>
          <p:nvPr/>
        </p:nvSpPr>
        <p:spPr>
          <a:xfrm>
            <a:off x="180475" y="2304900"/>
            <a:ext cx="29889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Fira Sans Extra Condensed"/>
                <a:ea typeface="Fira Sans Extra Condensed"/>
                <a:cs typeface="Fira Sans Extra Condensed"/>
                <a:sym typeface="Fira Sans Extra Condensed"/>
              </a:rPr>
              <a:t>Conduct a secondary analysis to verify findings. </a:t>
            </a:r>
            <a:endParaRPr b="1" sz="1200">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000">
                <a:latin typeface="Fira Sans Extra Condensed"/>
                <a:ea typeface="Fira Sans Extra Condensed"/>
                <a:cs typeface="Fira Sans Extra Condensed"/>
                <a:sym typeface="Fira Sans Extra Condensed"/>
              </a:rPr>
              <a:t>With the help of Dr. Austin Gray from Virginia-Tech, I learned how to use a Raman Spectrometer to determine the chemical composition of the particles that we collected from our stream samples. </a:t>
            </a:r>
            <a:endParaRPr sz="1000">
              <a:latin typeface="Fira Sans Extra Condensed"/>
              <a:ea typeface="Fira Sans Extra Condensed"/>
              <a:cs typeface="Fira Sans Extra Condensed"/>
              <a:sym typeface="Fira Sans Extra Condensed"/>
            </a:endParaRPr>
          </a:p>
        </p:txBody>
      </p:sp>
      <p:grpSp>
        <p:nvGrpSpPr>
          <p:cNvPr id="154" name="Google Shape;154;p14"/>
          <p:cNvGrpSpPr/>
          <p:nvPr/>
        </p:nvGrpSpPr>
        <p:grpSpPr>
          <a:xfrm>
            <a:off x="5872788" y="2612549"/>
            <a:ext cx="2924638" cy="1213726"/>
            <a:chOff x="6033700" y="1946499"/>
            <a:chExt cx="2924638" cy="1213726"/>
          </a:xfrm>
        </p:grpSpPr>
        <p:grpSp>
          <p:nvGrpSpPr>
            <p:cNvPr id="155" name="Google Shape;155;p14"/>
            <p:cNvGrpSpPr/>
            <p:nvPr/>
          </p:nvGrpSpPr>
          <p:grpSpPr>
            <a:xfrm>
              <a:off x="6360638" y="1946499"/>
              <a:ext cx="2597700" cy="1213726"/>
              <a:chOff x="4923875" y="842000"/>
              <a:chExt cx="2597700" cy="1213726"/>
            </a:xfrm>
          </p:grpSpPr>
          <p:sp>
            <p:nvSpPr>
              <p:cNvPr id="156" name="Google Shape;156;p14"/>
              <p:cNvSpPr txBox="1"/>
              <p:nvPr/>
            </p:nvSpPr>
            <p:spPr>
              <a:xfrm>
                <a:off x="4923875" y="842000"/>
                <a:ext cx="2061000" cy="273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latin typeface="Fira Sans Extra Condensed"/>
                    <a:ea typeface="Fira Sans Extra Condensed"/>
                    <a:cs typeface="Fira Sans Extra Condensed"/>
                    <a:sym typeface="Fira Sans Extra Condensed"/>
                  </a:rPr>
                  <a:t>Project Significance</a:t>
                </a:r>
                <a:endParaRPr b="1" sz="1600">
                  <a:solidFill>
                    <a:srgbClr val="000000"/>
                  </a:solidFill>
                  <a:latin typeface="Fira Sans Extra Condensed"/>
                  <a:ea typeface="Fira Sans Extra Condensed"/>
                  <a:cs typeface="Fira Sans Extra Condensed"/>
                  <a:sym typeface="Fira Sans Extra Condensed"/>
                </a:endParaRPr>
              </a:p>
            </p:txBody>
          </p:sp>
          <p:sp>
            <p:nvSpPr>
              <p:cNvPr id="157" name="Google Shape;157;p14"/>
              <p:cNvSpPr txBox="1"/>
              <p:nvPr/>
            </p:nvSpPr>
            <p:spPr>
              <a:xfrm>
                <a:off x="5335475" y="1350426"/>
                <a:ext cx="2186100" cy="70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Roboto"/>
                    <a:ea typeface="Roboto"/>
                    <a:cs typeface="Roboto"/>
                    <a:sym typeface="Roboto"/>
                  </a:rPr>
                  <a:t>Despite the importance of these headwater streams to humans and aquatic organisms, no published studies have investigated the presence of microplastics in these watersheds.</a:t>
                </a:r>
                <a:endParaRPr sz="1100">
                  <a:solidFill>
                    <a:srgbClr val="000000"/>
                  </a:solidFill>
                  <a:latin typeface="Roboto"/>
                  <a:ea typeface="Roboto"/>
                  <a:cs typeface="Roboto"/>
                  <a:sym typeface="Roboto"/>
                </a:endParaRPr>
              </a:p>
            </p:txBody>
          </p:sp>
        </p:grpSp>
        <p:sp>
          <p:nvSpPr>
            <p:cNvPr id="158" name="Google Shape;158;p14"/>
            <p:cNvSpPr/>
            <p:nvPr/>
          </p:nvSpPr>
          <p:spPr>
            <a:xfrm>
              <a:off x="6033700" y="2338463"/>
              <a:ext cx="574200" cy="5955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Fira Sans Extra Condensed"/>
                  <a:ea typeface="Fira Sans Extra Condensed"/>
                  <a:cs typeface="Fira Sans Extra Condensed"/>
                  <a:sym typeface="Fira Sans Extra Condensed"/>
                </a:rPr>
                <a:t>4</a:t>
              </a:r>
              <a:endParaRPr b="1" sz="1800">
                <a:solidFill>
                  <a:schemeClr val="lt1"/>
                </a:solidFill>
                <a:latin typeface="Fira Sans Extra Condensed"/>
                <a:ea typeface="Fira Sans Extra Condensed"/>
                <a:cs typeface="Fira Sans Extra Condensed"/>
                <a:sym typeface="Fira Sans Extra Condensed"/>
              </a:endParaRPr>
            </a:p>
          </p:txBody>
        </p:sp>
      </p:grpSp>
      <p:sp>
        <p:nvSpPr>
          <p:cNvPr id="159" name="Google Shape;159;p14"/>
          <p:cNvSpPr/>
          <p:nvPr/>
        </p:nvSpPr>
        <p:spPr>
          <a:xfrm>
            <a:off x="5066938" y="2972263"/>
            <a:ext cx="272100" cy="2721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chemeClr val="lt1"/>
              </a:solidFill>
              <a:latin typeface="Fira Sans Extra Condensed"/>
              <a:ea typeface="Fira Sans Extra Condensed"/>
              <a:cs typeface="Fira Sans Extra Condensed"/>
              <a:sym typeface="Fira Sans Extra Condensed"/>
            </a:endParaRPr>
          </a:p>
        </p:txBody>
      </p:sp>
      <p:cxnSp>
        <p:nvCxnSpPr>
          <p:cNvPr id="160" name="Google Shape;160;p14"/>
          <p:cNvCxnSpPr>
            <a:stCxn id="159" idx="5"/>
            <a:endCxn id="158" idx="2"/>
          </p:cNvCxnSpPr>
          <p:nvPr/>
        </p:nvCxnSpPr>
        <p:spPr>
          <a:xfrm>
            <a:off x="5299189" y="3204514"/>
            <a:ext cx="573600" cy="978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64" name="Shape 164"/>
        <p:cNvGrpSpPr/>
        <p:nvPr/>
      </p:nvGrpSpPr>
      <p:grpSpPr>
        <a:xfrm>
          <a:off x="0" y="0"/>
          <a:ext cx="0" cy="0"/>
          <a:chOff x="0" y="0"/>
          <a:chExt cx="0" cy="0"/>
        </a:xfrm>
      </p:grpSpPr>
      <p:grpSp>
        <p:nvGrpSpPr>
          <p:cNvPr id="165" name="Google Shape;165;p15"/>
          <p:cNvGrpSpPr/>
          <p:nvPr/>
        </p:nvGrpSpPr>
        <p:grpSpPr>
          <a:xfrm>
            <a:off x="152200" y="1151800"/>
            <a:ext cx="3336000" cy="1197500"/>
            <a:chOff x="152200" y="1151800"/>
            <a:chExt cx="3336000" cy="1197500"/>
          </a:xfrm>
        </p:grpSpPr>
        <p:grpSp>
          <p:nvGrpSpPr>
            <p:cNvPr id="166" name="Google Shape;166;p15"/>
            <p:cNvGrpSpPr/>
            <p:nvPr/>
          </p:nvGrpSpPr>
          <p:grpSpPr>
            <a:xfrm>
              <a:off x="152200" y="1151800"/>
              <a:ext cx="2770800" cy="1197500"/>
              <a:chOff x="152400" y="921200"/>
              <a:chExt cx="2770800" cy="1197500"/>
            </a:xfrm>
          </p:grpSpPr>
          <p:sp>
            <p:nvSpPr>
              <p:cNvPr id="167" name="Google Shape;167;p15"/>
              <p:cNvSpPr txBox="1"/>
              <p:nvPr/>
            </p:nvSpPr>
            <p:spPr>
              <a:xfrm>
                <a:off x="152400" y="921200"/>
                <a:ext cx="2770800" cy="3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Fira Sans Extra Condensed"/>
                    <a:ea typeface="Fira Sans Extra Condensed"/>
                    <a:cs typeface="Fira Sans Extra Condensed"/>
                    <a:sym typeface="Fira Sans Extra Condensed"/>
                  </a:rPr>
                  <a:t>M</a:t>
                </a:r>
                <a:r>
                  <a:rPr b="1" lang="en" sz="1600">
                    <a:latin typeface="Fira Sans Extra Condensed"/>
                    <a:ea typeface="Fira Sans Extra Condensed"/>
                    <a:cs typeface="Fira Sans Extra Condensed"/>
                    <a:sym typeface="Fira Sans Extra Condensed"/>
                  </a:rPr>
                  <a:t>icroplastic concentrations increase during storm events.</a:t>
                </a:r>
                <a:endParaRPr b="1" sz="1600">
                  <a:solidFill>
                    <a:srgbClr val="000000"/>
                  </a:solidFill>
                  <a:latin typeface="Fira Sans Extra Condensed"/>
                  <a:ea typeface="Fira Sans Extra Condensed"/>
                  <a:cs typeface="Fira Sans Extra Condensed"/>
                  <a:sym typeface="Fira Sans Extra Condensed"/>
                </a:endParaRPr>
              </a:p>
            </p:txBody>
          </p:sp>
          <p:sp>
            <p:nvSpPr>
              <p:cNvPr id="168" name="Google Shape;168;p15"/>
              <p:cNvSpPr txBox="1"/>
              <p:nvPr/>
            </p:nvSpPr>
            <p:spPr>
              <a:xfrm>
                <a:off x="152400" y="1491400"/>
                <a:ext cx="2714700" cy="6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Preliminary findings from this project revealed high concentrations of microplastics in the Chattooga River during a single storm event that exceeded </a:t>
                </a:r>
                <a:r>
                  <a:rPr i="1" lang="en" sz="1000">
                    <a:latin typeface="Roboto"/>
                    <a:ea typeface="Roboto"/>
                    <a:cs typeface="Roboto"/>
                    <a:sym typeface="Roboto"/>
                  </a:rPr>
                  <a:t>50,000 MPs/m3</a:t>
                </a:r>
                <a:r>
                  <a:rPr lang="en" sz="1000">
                    <a:latin typeface="Roboto"/>
                    <a:ea typeface="Roboto"/>
                    <a:cs typeface="Roboto"/>
                    <a:sym typeface="Roboto"/>
                  </a:rPr>
                  <a:t>, which is among the highest levels ever recorded in freshwater river systems.</a:t>
                </a:r>
                <a:endParaRPr sz="1000">
                  <a:solidFill>
                    <a:srgbClr val="000000"/>
                  </a:solidFill>
                  <a:latin typeface="Roboto"/>
                  <a:ea typeface="Roboto"/>
                  <a:cs typeface="Roboto"/>
                  <a:sym typeface="Roboto"/>
                </a:endParaRPr>
              </a:p>
            </p:txBody>
          </p:sp>
        </p:grpSp>
        <p:sp>
          <p:nvSpPr>
            <p:cNvPr id="169" name="Google Shape;169;p15"/>
            <p:cNvSpPr/>
            <p:nvPr/>
          </p:nvSpPr>
          <p:spPr>
            <a:xfrm>
              <a:off x="2866900" y="1718850"/>
              <a:ext cx="621300" cy="627300"/>
            </a:xfrm>
            <a:prstGeom prst="roundRect">
              <a:avLst>
                <a:gd fmla="val 50000" name="adj"/>
              </a:avLst>
            </a:prstGeom>
            <a:solidFill>
              <a:srgbClr val="9ED9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FFFFFF"/>
                  </a:solidFill>
                  <a:latin typeface="Fira Sans Extra Condensed"/>
                  <a:ea typeface="Fira Sans Extra Condensed"/>
                  <a:cs typeface="Fira Sans Extra Condensed"/>
                  <a:sym typeface="Fira Sans Extra Condensed"/>
                </a:rPr>
                <a:t>1</a:t>
              </a:r>
              <a:endParaRPr sz="2200"/>
            </a:p>
          </p:txBody>
        </p:sp>
      </p:grpSp>
      <p:grpSp>
        <p:nvGrpSpPr>
          <p:cNvPr id="170" name="Google Shape;170;p15"/>
          <p:cNvGrpSpPr/>
          <p:nvPr/>
        </p:nvGrpSpPr>
        <p:grpSpPr>
          <a:xfrm>
            <a:off x="41650" y="2955350"/>
            <a:ext cx="3282675" cy="1273700"/>
            <a:chOff x="41650" y="2955350"/>
            <a:chExt cx="3282675" cy="1273700"/>
          </a:xfrm>
        </p:grpSpPr>
        <p:grpSp>
          <p:nvGrpSpPr>
            <p:cNvPr id="171" name="Google Shape;171;p15"/>
            <p:cNvGrpSpPr/>
            <p:nvPr/>
          </p:nvGrpSpPr>
          <p:grpSpPr>
            <a:xfrm>
              <a:off x="41650" y="2955350"/>
              <a:ext cx="2758800" cy="1273700"/>
              <a:chOff x="41850" y="1991300"/>
              <a:chExt cx="2758800" cy="1273700"/>
            </a:xfrm>
          </p:grpSpPr>
          <p:sp>
            <p:nvSpPr>
              <p:cNvPr id="172" name="Google Shape;172;p15"/>
              <p:cNvSpPr txBox="1"/>
              <p:nvPr/>
            </p:nvSpPr>
            <p:spPr>
              <a:xfrm>
                <a:off x="76200" y="1991300"/>
                <a:ext cx="2555700" cy="3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latin typeface="Fira Sans Extra Condensed"/>
                    <a:ea typeface="Fira Sans Extra Condensed"/>
                    <a:cs typeface="Fira Sans Extra Condensed"/>
                    <a:sym typeface="Fira Sans Extra Condensed"/>
                  </a:rPr>
                  <a:t>Significant environmental implications</a:t>
                </a:r>
                <a:endParaRPr b="1" sz="1800">
                  <a:solidFill>
                    <a:srgbClr val="000000"/>
                  </a:solidFill>
                  <a:latin typeface="Fira Sans Extra Condensed"/>
                  <a:ea typeface="Fira Sans Extra Condensed"/>
                  <a:cs typeface="Fira Sans Extra Condensed"/>
                  <a:sym typeface="Fira Sans Extra Condensed"/>
                </a:endParaRPr>
              </a:p>
            </p:txBody>
          </p:sp>
          <p:sp>
            <p:nvSpPr>
              <p:cNvPr id="173" name="Google Shape;173;p15"/>
              <p:cNvSpPr txBox="1"/>
              <p:nvPr/>
            </p:nvSpPr>
            <p:spPr>
              <a:xfrm>
                <a:off x="41850" y="2637700"/>
                <a:ext cx="2758800" cy="6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These preliminary results </a:t>
                </a:r>
                <a:r>
                  <a:rPr lang="en" sz="1000">
                    <a:latin typeface="Roboto"/>
                    <a:ea typeface="Roboto"/>
                    <a:cs typeface="Roboto"/>
                    <a:sym typeface="Roboto"/>
                  </a:rPr>
                  <a:t>indicate</a:t>
                </a:r>
                <a:r>
                  <a:rPr lang="en" sz="1000">
                    <a:latin typeface="Roboto"/>
                    <a:ea typeface="Roboto"/>
                    <a:cs typeface="Roboto"/>
                    <a:sym typeface="Roboto"/>
                  </a:rPr>
                  <a:t> a pressing need for further research into the sources of microplastic pollution in the southern Appalachians and potential ways to mitigate this issue.</a:t>
                </a:r>
                <a:endParaRPr sz="1000">
                  <a:latin typeface="Roboto"/>
                  <a:ea typeface="Roboto"/>
                  <a:cs typeface="Roboto"/>
                  <a:sym typeface="Roboto"/>
                </a:endParaRPr>
              </a:p>
              <a:p>
                <a:pPr indent="0" lvl="0" marL="0" rtl="0" algn="l">
                  <a:spcBef>
                    <a:spcPts val="0"/>
                  </a:spcBef>
                  <a:spcAft>
                    <a:spcPts val="0"/>
                  </a:spcAft>
                  <a:buNone/>
                </a:pPr>
                <a:r>
                  <a:t/>
                </a:r>
                <a:endParaRPr sz="1000">
                  <a:latin typeface="Roboto"/>
                  <a:ea typeface="Roboto"/>
                  <a:cs typeface="Roboto"/>
                  <a:sym typeface="Roboto"/>
                </a:endParaRPr>
              </a:p>
            </p:txBody>
          </p:sp>
        </p:grpSp>
        <p:sp>
          <p:nvSpPr>
            <p:cNvPr id="174" name="Google Shape;174;p15"/>
            <p:cNvSpPr/>
            <p:nvPr/>
          </p:nvSpPr>
          <p:spPr>
            <a:xfrm>
              <a:off x="2703325" y="3409350"/>
              <a:ext cx="621000" cy="6273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FFFFFF"/>
                  </a:solidFill>
                  <a:latin typeface="Fira Sans Extra Condensed"/>
                  <a:ea typeface="Fira Sans Extra Condensed"/>
                  <a:cs typeface="Fira Sans Extra Condensed"/>
                  <a:sym typeface="Fira Sans Extra Condensed"/>
                </a:rPr>
                <a:t>4</a:t>
              </a:r>
              <a:endParaRPr sz="2200"/>
            </a:p>
          </p:txBody>
        </p:sp>
      </p:grpSp>
      <p:grpSp>
        <p:nvGrpSpPr>
          <p:cNvPr id="175" name="Google Shape;175;p15"/>
          <p:cNvGrpSpPr/>
          <p:nvPr/>
        </p:nvGrpSpPr>
        <p:grpSpPr>
          <a:xfrm>
            <a:off x="5819825" y="1264600"/>
            <a:ext cx="3248100" cy="1084700"/>
            <a:chOff x="5819825" y="1188400"/>
            <a:chExt cx="3248100" cy="1084700"/>
          </a:xfrm>
        </p:grpSpPr>
        <p:grpSp>
          <p:nvGrpSpPr>
            <p:cNvPr id="176" name="Google Shape;176;p15"/>
            <p:cNvGrpSpPr/>
            <p:nvPr/>
          </p:nvGrpSpPr>
          <p:grpSpPr>
            <a:xfrm>
              <a:off x="6512225" y="1188400"/>
              <a:ext cx="2555700" cy="1084700"/>
              <a:chOff x="6512225" y="957800"/>
              <a:chExt cx="2555700" cy="1084700"/>
            </a:xfrm>
          </p:grpSpPr>
          <p:sp>
            <p:nvSpPr>
              <p:cNvPr id="177" name="Google Shape;177;p15"/>
              <p:cNvSpPr txBox="1"/>
              <p:nvPr/>
            </p:nvSpPr>
            <p:spPr>
              <a:xfrm>
                <a:off x="6512225" y="957800"/>
                <a:ext cx="2555700" cy="37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Fira Sans Extra Condensed"/>
                    <a:ea typeface="Fira Sans Extra Condensed"/>
                    <a:cs typeface="Fira Sans Extra Condensed"/>
                    <a:sym typeface="Fira Sans Extra Condensed"/>
                  </a:rPr>
                  <a:t>Microplastics were detected in atmospheric deposition.</a:t>
                </a:r>
                <a:endParaRPr b="1" sz="1600">
                  <a:solidFill>
                    <a:srgbClr val="000000"/>
                  </a:solidFill>
                  <a:latin typeface="Fira Sans Extra Condensed"/>
                  <a:ea typeface="Fira Sans Extra Condensed"/>
                  <a:cs typeface="Fira Sans Extra Condensed"/>
                  <a:sym typeface="Fira Sans Extra Condensed"/>
                </a:endParaRPr>
              </a:p>
            </p:txBody>
          </p:sp>
          <p:sp>
            <p:nvSpPr>
              <p:cNvPr id="178" name="Google Shape;178;p15"/>
              <p:cNvSpPr txBox="1"/>
              <p:nvPr/>
            </p:nvSpPr>
            <p:spPr>
              <a:xfrm>
                <a:off x="6556200" y="1415200"/>
                <a:ext cx="2217900" cy="6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In addition to our stream samples, this study also analyzed atmospheric deposition (rainfall) for microplastics</a:t>
                </a:r>
                <a:r>
                  <a:rPr lang="en">
                    <a:latin typeface="Roboto"/>
                    <a:ea typeface="Roboto"/>
                    <a:cs typeface="Roboto"/>
                    <a:sym typeface="Roboto"/>
                  </a:rPr>
                  <a:t>. </a:t>
                </a:r>
                <a:endParaRPr>
                  <a:solidFill>
                    <a:srgbClr val="000000"/>
                  </a:solidFill>
                  <a:latin typeface="Roboto"/>
                  <a:ea typeface="Roboto"/>
                  <a:cs typeface="Roboto"/>
                  <a:sym typeface="Roboto"/>
                </a:endParaRPr>
              </a:p>
            </p:txBody>
          </p:sp>
        </p:grpSp>
        <p:sp>
          <p:nvSpPr>
            <p:cNvPr id="179" name="Google Shape;179;p15"/>
            <p:cNvSpPr/>
            <p:nvPr/>
          </p:nvSpPr>
          <p:spPr>
            <a:xfrm>
              <a:off x="5819825" y="1529600"/>
              <a:ext cx="666900" cy="6273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FFFFFF"/>
                  </a:solidFill>
                  <a:latin typeface="Fira Sans Extra Condensed"/>
                  <a:ea typeface="Fira Sans Extra Condensed"/>
                  <a:cs typeface="Fira Sans Extra Condensed"/>
                  <a:sym typeface="Fira Sans Extra Condensed"/>
                </a:rPr>
                <a:t>2</a:t>
              </a:r>
              <a:endParaRPr sz="2200"/>
            </a:p>
          </p:txBody>
        </p:sp>
      </p:grpSp>
      <p:grpSp>
        <p:nvGrpSpPr>
          <p:cNvPr id="180" name="Google Shape;180;p15"/>
          <p:cNvGrpSpPr/>
          <p:nvPr/>
        </p:nvGrpSpPr>
        <p:grpSpPr>
          <a:xfrm>
            <a:off x="5896025" y="2879150"/>
            <a:ext cx="3402000" cy="1578500"/>
            <a:chOff x="5896025" y="2879150"/>
            <a:chExt cx="3402000" cy="1578500"/>
          </a:xfrm>
        </p:grpSpPr>
        <p:grpSp>
          <p:nvGrpSpPr>
            <p:cNvPr id="181" name="Google Shape;181;p15"/>
            <p:cNvGrpSpPr/>
            <p:nvPr/>
          </p:nvGrpSpPr>
          <p:grpSpPr>
            <a:xfrm>
              <a:off x="6343925" y="2879150"/>
              <a:ext cx="2954100" cy="1578500"/>
              <a:chOff x="6343925" y="1915100"/>
              <a:chExt cx="2954100" cy="1578500"/>
            </a:xfrm>
          </p:grpSpPr>
          <p:sp>
            <p:nvSpPr>
              <p:cNvPr id="182" name="Google Shape;182;p15"/>
              <p:cNvSpPr txBox="1"/>
              <p:nvPr/>
            </p:nvSpPr>
            <p:spPr>
              <a:xfrm>
                <a:off x="6343925" y="1915100"/>
                <a:ext cx="2954100" cy="3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latin typeface="Fira Sans Extra Condensed"/>
                    <a:ea typeface="Fira Sans Extra Condensed"/>
                    <a:cs typeface="Fira Sans Extra Condensed"/>
                    <a:sym typeface="Fira Sans Extra Condensed"/>
                  </a:rPr>
                  <a:t>Approximately</a:t>
                </a:r>
                <a:r>
                  <a:rPr b="1" lang="en" sz="1500">
                    <a:latin typeface="Fira Sans Extra Condensed"/>
                    <a:ea typeface="Fira Sans Extra Condensed"/>
                    <a:cs typeface="Fira Sans Extra Condensed"/>
                    <a:sym typeface="Fira Sans Extra Condensed"/>
                  </a:rPr>
                  <a:t> 82% of the collected particles were confirmed as artificial particles.</a:t>
                </a:r>
                <a:endParaRPr b="1" sz="1500">
                  <a:solidFill>
                    <a:srgbClr val="000000"/>
                  </a:solidFill>
                  <a:latin typeface="Fira Sans Extra Condensed"/>
                  <a:ea typeface="Fira Sans Extra Condensed"/>
                  <a:cs typeface="Fira Sans Extra Condensed"/>
                  <a:sym typeface="Fira Sans Extra Condensed"/>
                </a:endParaRPr>
              </a:p>
            </p:txBody>
          </p:sp>
          <p:sp>
            <p:nvSpPr>
              <p:cNvPr id="183" name="Google Shape;183;p15"/>
              <p:cNvSpPr txBox="1"/>
              <p:nvPr/>
            </p:nvSpPr>
            <p:spPr>
              <a:xfrm>
                <a:off x="6597850" y="2866300"/>
                <a:ext cx="2507100" cy="6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With the help of Raman spectroscopy (a specialized microscope that helps to determine the exact chemicals that make up a particle), we determined that 82% of a subset of our collected particles were anthropogenic (created by humans).</a:t>
                </a:r>
                <a:endParaRPr sz="1000">
                  <a:latin typeface="Roboto"/>
                  <a:ea typeface="Roboto"/>
                  <a:cs typeface="Roboto"/>
                  <a:sym typeface="Roboto"/>
                </a:endParaRPr>
              </a:p>
              <a:p>
                <a:pPr indent="0" lvl="0" marL="0" rtl="0" algn="l">
                  <a:spcBef>
                    <a:spcPts val="0"/>
                  </a:spcBef>
                  <a:spcAft>
                    <a:spcPts val="0"/>
                  </a:spcAft>
                  <a:buNone/>
                </a:pPr>
                <a:r>
                  <a:rPr lang="en" sz="1000">
                    <a:latin typeface="Roboto"/>
                    <a:ea typeface="Roboto"/>
                    <a:cs typeface="Roboto"/>
                    <a:sym typeface="Roboto"/>
                  </a:rPr>
                  <a:t>Specifically, 30.4% were confirmed anthropogenic fibers and 39.1% were confirmed as microplastics.</a:t>
                </a:r>
                <a:endParaRPr sz="1000">
                  <a:latin typeface="Roboto"/>
                  <a:ea typeface="Roboto"/>
                  <a:cs typeface="Roboto"/>
                  <a:sym typeface="Roboto"/>
                </a:endParaRPr>
              </a:p>
            </p:txBody>
          </p:sp>
        </p:grpSp>
        <p:sp>
          <p:nvSpPr>
            <p:cNvPr id="184" name="Google Shape;184;p15"/>
            <p:cNvSpPr/>
            <p:nvPr/>
          </p:nvSpPr>
          <p:spPr>
            <a:xfrm>
              <a:off x="5896025" y="3409350"/>
              <a:ext cx="684000" cy="693000"/>
            </a:xfrm>
            <a:prstGeom prst="roundRect">
              <a:avLst>
                <a:gd fmla="val 50000" name="adj"/>
              </a:avLst>
            </a:prstGeom>
            <a:solidFill>
              <a:srgbClr val="4B699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FFFFFF"/>
                  </a:solidFill>
                  <a:latin typeface="Fira Sans Extra Condensed"/>
                  <a:ea typeface="Fira Sans Extra Condensed"/>
                  <a:cs typeface="Fira Sans Extra Condensed"/>
                  <a:sym typeface="Fira Sans Extra Condensed"/>
                </a:rPr>
                <a:t>3</a:t>
              </a:r>
              <a:endParaRPr sz="2200"/>
            </a:p>
          </p:txBody>
        </p:sp>
      </p:grpSp>
      <p:grpSp>
        <p:nvGrpSpPr>
          <p:cNvPr id="185" name="Google Shape;185;p15"/>
          <p:cNvGrpSpPr/>
          <p:nvPr/>
        </p:nvGrpSpPr>
        <p:grpSpPr>
          <a:xfrm>
            <a:off x="2800521" y="1028737"/>
            <a:ext cx="3543400" cy="3547313"/>
            <a:chOff x="2647933" y="876060"/>
            <a:chExt cx="3848175" cy="3852425"/>
          </a:xfrm>
        </p:grpSpPr>
        <p:sp>
          <p:nvSpPr>
            <p:cNvPr id="186" name="Google Shape;186;p15"/>
            <p:cNvSpPr/>
            <p:nvPr/>
          </p:nvSpPr>
          <p:spPr>
            <a:xfrm>
              <a:off x="2648608" y="877710"/>
              <a:ext cx="3847500" cy="3847500"/>
            </a:xfrm>
            <a:prstGeom prst="arc">
              <a:avLst>
                <a:gd fmla="val 13383303" name="adj1"/>
                <a:gd fmla="val 19073049" name="adj2"/>
              </a:avLst>
            </a:prstGeom>
            <a:noFill/>
            <a:ln cap="flat" cmpd="sng" w="9525">
              <a:solidFill>
                <a:srgbClr val="415255"/>
              </a:solidFill>
              <a:prstDash val="solid"/>
              <a:round/>
              <a:headEnd len="sm" w="sm" type="non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p:nvPr/>
          </p:nvSpPr>
          <p:spPr>
            <a:xfrm>
              <a:off x="2648158" y="880985"/>
              <a:ext cx="3847500" cy="3847500"/>
            </a:xfrm>
            <a:prstGeom prst="arc">
              <a:avLst>
                <a:gd fmla="val 20642791" name="adj1"/>
                <a:gd fmla="val 988890" name="adj2"/>
              </a:avLst>
            </a:prstGeom>
            <a:noFill/>
            <a:ln cap="flat" cmpd="sng" w="9525">
              <a:solidFill>
                <a:srgbClr val="415255"/>
              </a:solidFill>
              <a:prstDash val="solid"/>
              <a:round/>
              <a:headEnd len="sm" w="sm" type="non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p:nvPr/>
          </p:nvSpPr>
          <p:spPr>
            <a:xfrm rot="10800000">
              <a:off x="2647933" y="879335"/>
              <a:ext cx="3847500" cy="3847500"/>
            </a:xfrm>
            <a:prstGeom prst="arc">
              <a:avLst>
                <a:gd fmla="val 13383303" name="adj1"/>
                <a:gd fmla="val 18994365" name="adj2"/>
              </a:avLst>
            </a:prstGeom>
            <a:noFill/>
            <a:ln cap="flat" cmpd="sng" w="9525">
              <a:solidFill>
                <a:srgbClr val="415255"/>
              </a:solidFill>
              <a:prstDash val="solid"/>
              <a:round/>
              <a:headEnd len="sm" w="sm" type="non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p:nvPr/>
          </p:nvSpPr>
          <p:spPr>
            <a:xfrm rot="10800000">
              <a:off x="2648383" y="876060"/>
              <a:ext cx="3847500" cy="3847500"/>
            </a:xfrm>
            <a:prstGeom prst="arc">
              <a:avLst>
                <a:gd fmla="val 20564061" name="adj1"/>
                <a:gd fmla="val 989014" name="adj2"/>
              </a:avLst>
            </a:prstGeom>
            <a:noFill/>
            <a:ln cap="flat" cmpd="sng" w="9525">
              <a:solidFill>
                <a:srgbClr val="415255"/>
              </a:solidFill>
              <a:prstDash val="solid"/>
              <a:round/>
              <a:headEnd len="sm" w="sm" type="non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 name="Google Shape;190;p15"/>
          <p:cNvSpPr txBox="1"/>
          <p:nvPr>
            <p:ph type="title"/>
          </p:nvPr>
        </p:nvSpPr>
        <p:spPr>
          <a:xfrm>
            <a:off x="457200" y="411475"/>
            <a:ext cx="8229600" cy="37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Results</a:t>
            </a:r>
            <a:endParaRPr/>
          </a:p>
        </p:txBody>
      </p:sp>
      <p:grpSp>
        <p:nvGrpSpPr>
          <p:cNvPr id="191" name="Google Shape;191;p15"/>
          <p:cNvGrpSpPr/>
          <p:nvPr/>
        </p:nvGrpSpPr>
        <p:grpSpPr>
          <a:xfrm>
            <a:off x="3294239" y="1562207"/>
            <a:ext cx="2555697" cy="2480024"/>
            <a:chOff x="1110700" y="238125"/>
            <a:chExt cx="5398600" cy="5238750"/>
          </a:xfrm>
        </p:grpSpPr>
        <p:sp>
          <p:nvSpPr>
            <p:cNvPr id="192" name="Google Shape;192;p15"/>
            <p:cNvSpPr/>
            <p:nvPr/>
          </p:nvSpPr>
          <p:spPr>
            <a:xfrm>
              <a:off x="1282450" y="3293525"/>
              <a:ext cx="462000" cy="1109550"/>
            </a:xfrm>
            <a:custGeom>
              <a:rect b="b" l="l" r="r" t="t"/>
              <a:pathLst>
                <a:path extrusionOk="0" h="44382" w="18480">
                  <a:moveTo>
                    <a:pt x="14521" y="5520"/>
                  </a:moveTo>
                  <a:lnTo>
                    <a:pt x="14521" y="5520"/>
                  </a:lnTo>
                  <a:lnTo>
                    <a:pt x="14521" y="11020"/>
                  </a:lnTo>
                  <a:lnTo>
                    <a:pt x="14521" y="11020"/>
                  </a:lnTo>
                  <a:lnTo>
                    <a:pt x="14540" y="11419"/>
                  </a:lnTo>
                  <a:lnTo>
                    <a:pt x="14597" y="11800"/>
                  </a:lnTo>
                  <a:lnTo>
                    <a:pt x="14673" y="12162"/>
                  </a:lnTo>
                  <a:lnTo>
                    <a:pt x="14787" y="12523"/>
                  </a:lnTo>
                  <a:lnTo>
                    <a:pt x="14920" y="12847"/>
                  </a:lnTo>
                  <a:lnTo>
                    <a:pt x="15073" y="13170"/>
                  </a:lnTo>
                  <a:lnTo>
                    <a:pt x="15244" y="13475"/>
                  </a:lnTo>
                  <a:lnTo>
                    <a:pt x="15434" y="13760"/>
                  </a:lnTo>
                  <a:lnTo>
                    <a:pt x="15625" y="14046"/>
                  </a:lnTo>
                  <a:lnTo>
                    <a:pt x="15834" y="14312"/>
                  </a:lnTo>
                  <a:lnTo>
                    <a:pt x="16253" y="14788"/>
                  </a:lnTo>
                  <a:lnTo>
                    <a:pt x="16652" y="15207"/>
                  </a:lnTo>
                  <a:lnTo>
                    <a:pt x="17033" y="15587"/>
                  </a:lnTo>
                  <a:lnTo>
                    <a:pt x="17033" y="15587"/>
                  </a:lnTo>
                  <a:lnTo>
                    <a:pt x="17185" y="15778"/>
                  </a:lnTo>
                  <a:lnTo>
                    <a:pt x="17356" y="15968"/>
                  </a:lnTo>
                  <a:lnTo>
                    <a:pt x="17490" y="16177"/>
                  </a:lnTo>
                  <a:lnTo>
                    <a:pt x="17642" y="16406"/>
                  </a:lnTo>
                  <a:lnTo>
                    <a:pt x="17756" y="16672"/>
                  </a:lnTo>
                  <a:lnTo>
                    <a:pt x="17889" y="16938"/>
                  </a:lnTo>
                  <a:lnTo>
                    <a:pt x="17984" y="17262"/>
                  </a:lnTo>
                  <a:lnTo>
                    <a:pt x="18099" y="17605"/>
                  </a:lnTo>
                  <a:lnTo>
                    <a:pt x="18175" y="18004"/>
                  </a:lnTo>
                  <a:lnTo>
                    <a:pt x="18251" y="18423"/>
                  </a:lnTo>
                  <a:lnTo>
                    <a:pt x="18327" y="18899"/>
                  </a:lnTo>
                  <a:lnTo>
                    <a:pt x="18384" y="19412"/>
                  </a:lnTo>
                  <a:lnTo>
                    <a:pt x="18422" y="20002"/>
                  </a:lnTo>
                  <a:lnTo>
                    <a:pt x="18441" y="20630"/>
                  </a:lnTo>
                  <a:lnTo>
                    <a:pt x="18460" y="21316"/>
                  </a:lnTo>
                  <a:lnTo>
                    <a:pt x="18479" y="22077"/>
                  </a:lnTo>
                  <a:lnTo>
                    <a:pt x="18479" y="22077"/>
                  </a:lnTo>
                  <a:lnTo>
                    <a:pt x="18460" y="25712"/>
                  </a:lnTo>
                  <a:lnTo>
                    <a:pt x="18422" y="29880"/>
                  </a:lnTo>
                  <a:lnTo>
                    <a:pt x="18384" y="33933"/>
                  </a:lnTo>
                  <a:lnTo>
                    <a:pt x="18365" y="37206"/>
                  </a:lnTo>
                  <a:lnTo>
                    <a:pt x="18365" y="37206"/>
                  </a:lnTo>
                  <a:lnTo>
                    <a:pt x="18346" y="37644"/>
                  </a:lnTo>
                  <a:lnTo>
                    <a:pt x="18308" y="38082"/>
                  </a:lnTo>
                  <a:lnTo>
                    <a:pt x="18232" y="38482"/>
                  </a:lnTo>
                  <a:lnTo>
                    <a:pt x="18156" y="38881"/>
                  </a:lnTo>
                  <a:lnTo>
                    <a:pt x="18041" y="39281"/>
                  </a:lnTo>
                  <a:lnTo>
                    <a:pt x="17908" y="39642"/>
                  </a:lnTo>
                  <a:lnTo>
                    <a:pt x="17756" y="40004"/>
                  </a:lnTo>
                  <a:lnTo>
                    <a:pt x="17566" y="40347"/>
                  </a:lnTo>
                  <a:lnTo>
                    <a:pt x="17375" y="40670"/>
                  </a:lnTo>
                  <a:lnTo>
                    <a:pt x="17166" y="40994"/>
                  </a:lnTo>
                  <a:lnTo>
                    <a:pt x="16919" y="41298"/>
                  </a:lnTo>
                  <a:lnTo>
                    <a:pt x="16671" y="41584"/>
                  </a:lnTo>
                  <a:lnTo>
                    <a:pt x="16405" y="41850"/>
                  </a:lnTo>
                  <a:lnTo>
                    <a:pt x="16119" y="42116"/>
                  </a:lnTo>
                  <a:lnTo>
                    <a:pt x="15815" y="42364"/>
                  </a:lnTo>
                  <a:lnTo>
                    <a:pt x="15510" y="42592"/>
                  </a:lnTo>
                  <a:lnTo>
                    <a:pt x="15187" y="42802"/>
                  </a:lnTo>
                  <a:lnTo>
                    <a:pt x="14844" y="43011"/>
                  </a:lnTo>
                  <a:lnTo>
                    <a:pt x="14483" y="43201"/>
                  </a:lnTo>
                  <a:lnTo>
                    <a:pt x="14121" y="43372"/>
                  </a:lnTo>
                  <a:lnTo>
                    <a:pt x="13760" y="43544"/>
                  </a:lnTo>
                  <a:lnTo>
                    <a:pt x="13379" y="43677"/>
                  </a:lnTo>
                  <a:lnTo>
                    <a:pt x="12979" y="43810"/>
                  </a:lnTo>
                  <a:lnTo>
                    <a:pt x="12580" y="43943"/>
                  </a:lnTo>
                  <a:lnTo>
                    <a:pt x="12180" y="44039"/>
                  </a:lnTo>
                  <a:lnTo>
                    <a:pt x="11761" y="44134"/>
                  </a:lnTo>
                  <a:lnTo>
                    <a:pt x="11362" y="44210"/>
                  </a:lnTo>
                  <a:lnTo>
                    <a:pt x="10943" y="44267"/>
                  </a:lnTo>
                  <a:lnTo>
                    <a:pt x="10505" y="44324"/>
                  </a:lnTo>
                  <a:lnTo>
                    <a:pt x="10087" y="44362"/>
                  </a:lnTo>
                  <a:lnTo>
                    <a:pt x="9668" y="44381"/>
                  </a:lnTo>
                  <a:lnTo>
                    <a:pt x="9230" y="44381"/>
                  </a:lnTo>
                  <a:lnTo>
                    <a:pt x="8811" y="44381"/>
                  </a:lnTo>
                  <a:lnTo>
                    <a:pt x="8374" y="44362"/>
                  </a:lnTo>
                  <a:lnTo>
                    <a:pt x="7955" y="44324"/>
                  </a:lnTo>
                  <a:lnTo>
                    <a:pt x="7536" y="44267"/>
                  </a:lnTo>
                  <a:lnTo>
                    <a:pt x="7118" y="44210"/>
                  </a:lnTo>
                  <a:lnTo>
                    <a:pt x="6699" y="44134"/>
                  </a:lnTo>
                  <a:lnTo>
                    <a:pt x="6280" y="44039"/>
                  </a:lnTo>
                  <a:lnTo>
                    <a:pt x="5881" y="43943"/>
                  </a:lnTo>
                  <a:lnTo>
                    <a:pt x="5481" y="43810"/>
                  </a:lnTo>
                  <a:lnTo>
                    <a:pt x="5100" y="43677"/>
                  </a:lnTo>
                  <a:lnTo>
                    <a:pt x="4720" y="43544"/>
                  </a:lnTo>
                  <a:lnTo>
                    <a:pt x="4339" y="43372"/>
                  </a:lnTo>
                  <a:lnTo>
                    <a:pt x="3978" y="43201"/>
                  </a:lnTo>
                  <a:lnTo>
                    <a:pt x="3635" y="43011"/>
                  </a:lnTo>
                  <a:lnTo>
                    <a:pt x="3293" y="42802"/>
                  </a:lnTo>
                  <a:lnTo>
                    <a:pt x="2969" y="42592"/>
                  </a:lnTo>
                  <a:lnTo>
                    <a:pt x="2645" y="42364"/>
                  </a:lnTo>
                  <a:lnTo>
                    <a:pt x="2341" y="42116"/>
                  </a:lnTo>
                  <a:lnTo>
                    <a:pt x="2056" y="41850"/>
                  </a:lnTo>
                  <a:lnTo>
                    <a:pt x="1789" y="41584"/>
                  </a:lnTo>
                  <a:lnTo>
                    <a:pt x="1542" y="41298"/>
                  </a:lnTo>
                  <a:lnTo>
                    <a:pt x="1313" y="40994"/>
                  </a:lnTo>
                  <a:lnTo>
                    <a:pt x="1085" y="40670"/>
                  </a:lnTo>
                  <a:lnTo>
                    <a:pt x="895" y="40347"/>
                  </a:lnTo>
                  <a:lnTo>
                    <a:pt x="723" y="40004"/>
                  </a:lnTo>
                  <a:lnTo>
                    <a:pt x="571" y="39642"/>
                  </a:lnTo>
                  <a:lnTo>
                    <a:pt x="419" y="39281"/>
                  </a:lnTo>
                  <a:lnTo>
                    <a:pt x="324" y="38881"/>
                  </a:lnTo>
                  <a:lnTo>
                    <a:pt x="229" y="38482"/>
                  </a:lnTo>
                  <a:lnTo>
                    <a:pt x="171" y="38082"/>
                  </a:lnTo>
                  <a:lnTo>
                    <a:pt x="133" y="37644"/>
                  </a:lnTo>
                  <a:lnTo>
                    <a:pt x="114" y="37206"/>
                  </a:lnTo>
                  <a:lnTo>
                    <a:pt x="114" y="37206"/>
                  </a:lnTo>
                  <a:lnTo>
                    <a:pt x="95" y="33933"/>
                  </a:lnTo>
                  <a:lnTo>
                    <a:pt x="57" y="29880"/>
                  </a:lnTo>
                  <a:lnTo>
                    <a:pt x="19" y="25712"/>
                  </a:lnTo>
                  <a:lnTo>
                    <a:pt x="0" y="22077"/>
                  </a:lnTo>
                  <a:lnTo>
                    <a:pt x="0" y="22077"/>
                  </a:lnTo>
                  <a:lnTo>
                    <a:pt x="0" y="21316"/>
                  </a:lnTo>
                  <a:lnTo>
                    <a:pt x="19" y="20630"/>
                  </a:lnTo>
                  <a:lnTo>
                    <a:pt x="57" y="20002"/>
                  </a:lnTo>
                  <a:lnTo>
                    <a:pt x="95" y="19412"/>
                  </a:lnTo>
                  <a:lnTo>
                    <a:pt x="152" y="18899"/>
                  </a:lnTo>
                  <a:lnTo>
                    <a:pt x="210" y="18423"/>
                  </a:lnTo>
                  <a:lnTo>
                    <a:pt x="286" y="18004"/>
                  </a:lnTo>
                  <a:lnTo>
                    <a:pt x="381" y="17605"/>
                  </a:lnTo>
                  <a:lnTo>
                    <a:pt x="476" y="17262"/>
                  </a:lnTo>
                  <a:lnTo>
                    <a:pt x="590" y="16938"/>
                  </a:lnTo>
                  <a:lnTo>
                    <a:pt x="704" y="16672"/>
                  </a:lnTo>
                  <a:lnTo>
                    <a:pt x="838" y="16406"/>
                  </a:lnTo>
                  <a:lnTo>
                    <a:pt x="971" y="16177"/>
                  </a:lnTo>
                  <a:lnTo>
                    <a:pt x="1123" y="15968"/>
                  </a:lnTo>
                  <a:lnTo>
                    <a:pt x="1275" y="15778"/>
                  </a:lnTo>
                  <a:lnTo>
                    <a:pt x="1447" y="15587"/>
                  </a:lnTo>
                  <a:lnTo>
                    <a:pt x="1447" y="15587"/>
                  </a:lnTo>
                  <a:lnTo>
                    <a:pt x="1808" y="15207"/>
                  </a:lnTo>
                  <a:lnTo>
                    <a:pt x="2208" y="14788"/>
                  </a:lnTo>
                  <a:lnTo>
                    <a:pt x="2626" y="14312"/>
                  </a:lnTo>
                  <a:lnTo>
                    <a:pt x="2836" y="14046"/>
                  </a:lnTo>
                  <a:lnTo>
                    <a:pt x="3026" y="13760"/>
                  </a:lnTo>
                  <a:lnTo>
                    <a:pt x="3216" y="13475"/>
                  </a:lnTo>
                  <a:lnTo>
                    <a:pt x="3388" y="13170"/>
                  </a:lnTo>
                  <a:lnTo>
                    <a:pt x="3540" y="12847"/>
                  </a:lnTo>
                  <a:lnTo>
                    <a:pt x="3673" y="12523"/>
                  </a:lnTo>
                  <a:lnTo>
                    <a:pt x="3787" y="12162"/>
                  </a:lnTo>
                  <a:lnTo>
                    <a:pt x="3882" y="11800"/>
                  </a:lnTo>
                  <a:lnTo>
                    <a:pt x="3921" y="11419"/>
                  </a:lnTo>
                  <a:lnTo>
                    <a:pt x="3940" y="11020"/>
                  </a:lnTo>
                  <a:lnTo>
                    <a:pt x="3940" y="11020"/>
                  </a:lnTo>
                  <a:lnTo>
                    <a:pt x="3940" y="5520"/>
                  </a:lnTo>
                  <a:lnTo>
                    <a:pt x="3940" y="5520"/>
                  </a:lnTo>
                  <a:lnTo>
                    <a:pt x="3959" y="5177"/>
                  </a:lnTo>
                  <a:lnTo>
                    <a:pt x="3978" y="4854"/>
                  </a:lnTo>
                  <a:lnTo>
                    <a:pt x="4016" y="4530"/>
                  </a:lnTo>
                  <a:lnTo>
                    <a:pt x="4054" y="4226"/>
                  </a:lnTo>
                  <a:lnTo>
                    <a:pt x="4130" y="3921"/>
                  </a:lnTo>
                  <a:lnTo>
                    <a:pt x="4206" y="3636"/>
                  </a:lnTo>
                  <a:lnTo>
                    <a:pt x="4301" y="3369"/>
                  </a:lnTo>
                  <a:lnTo>
                    <a:pt x="4396" y="3103"/>
                  </a:lnTo>
                  <a:lnTo>
                    <a:pt x="4511" y="2856"/>
                  </a:lnTo>
                  <a:lnTo>
                    <a:pt x="4644" y="2608"/>
                  </a:lnTo>
                  <a:lnTo>
                    <a:pt x="4777" y="2380"/>
                  </a:lnTo>
                  <a:lnTo>
                    <a:pt x="4929" y="2151"/>
                  </a:lnTo>
                  <a:lnTo>
                    <a:pt x="5081" y="1942"/>
                  </a:lnTo>
                  <a:lnTo>
                    <a:pt x="5234" y="1752"/>
                  </a:lnTo>
                  <a:lnTo>
                    <a:pt x="5424" y="1561"/>
                  </a:lnTo>
                  <a:lnTo>
                    <a:pt x="5595" y="1390"/>
                  </a:lnTo>
                  <a:lnTo>
                    <a:pt x="5786" y="1219"/>
                  </a:lnTo>
                  <a:lnTo>
                    <a:pt x="5976" y="1067"/>
                  </a:lnTo>
                  <a:lnTo>
                    <a:pt x="6185" y="914"/>
                  </a:lnTo>
                  <a:lnTo>
                    <a:pt x="6395" y="781"/>
                  </a:lnTo>
                  <a:lnTo>
                    <a:pt x="6623" y="648"/>
                  </a:lnTo>
                  <a:lnTo>
                    <a:pt x="6832" y="553"/>
                  </a:lnTo>
                  <a:lnTo>
                    <a:pt x="7061" y="439"/>
                  </a:lnTo>
                  <a:lnTo>
                    <a:pt x="7289" y="343"/>
                  </a:lnTo>
                  <a:lnTo>
                    <a:pt x="7765" y="191"/>
                  </a:lnTo>
                  <a:lnTo>
                    <a:pt x="8241" y="96"/>
                  </a:lnTo>
                  <a:lnTo>
                    <a:pt x="8735" y="20"/>
                  </a:lnTo>
                  <a:lnTo>
                    <a:pt x="9230" y="1"/>
                  </a:lnTo>
                  <a:lnTo>
                    <a:pt x="9725" y="20"/>
                  </a:lnTo>
                  <a:lnTo>
                    <a:pt x="10220" y="96"/>
                  </a:lnTo>
                  <a:lnTo>
                    <a:pt x="10696" y="191"/>
                  </a:lnTo>
                  <a:lnTo>
                    <a:pt x="11171" y="343"/>
                  </a:lnTo>
                  <a:lnTo>
                    <a:pt x="11400" y="439"/>
                  </a:lnTo>
                  <a:lnTo>
                    <a:pt x="11628" y="553"/>
                  </a:lnTo>
                  <a:lnTo>
                    <a:pt x="11856" y="648"/>
                  </a:lnTo>
                  <a:lnTo>
                    <a:pt x="12066" y="781"/>
                  </a:lnTo>
                  <a:lnTo>
                    <a:pt x="12275" y="914"/>
                  </a:lnTo>
                  <a:lnTo>
                    <a:pt x="12484" y="1067"/>
                  </a:lnTo>
                  <a:lnTo>
                    <a:pt x="12675" y="1219"/>
                  </a:lnTo>
                  <a:lnTo>
                    <a:pt x="12865" y="1390"/>
                  </a:lnTo>
                  <a:lnTo>
                    <a:pt x="13055" y="1561"/>
                  </a:lnTo>
                  <a:lnTo>
                    <a:pt x="13227" y="1752"/>
                  </a:lnTo>
                  <a:lnTo>
                    <a:pt x="13398" y="1942"/>
                  </a:lnTo>
                  <a:lnTo>
                    <a:pt x="13550" y="2151"/>
                  </a:lnTo>
                  <a:lnTo>
                    <a:pt x="13702" y="2380"/>
                  </a:lnTo>
                  <a:lnTo>
                    <a:pt x="13836" y="2608"/>
                  </a:lnTo>
                  <a:lnTo>
                    <a:pt x="13950" y="2856"/>
                  </a:lnTo>
                  <a:lnTo>
                    <a:pt x="14064" y="3103"/>
                  </a:lnTo>
                  <a:lnTo>
                    <a:pt x="14178" y="3369"/>
                  </a:lnTo>
                  <a:lnTo>
                    <a:pt x="14254" y="3636"/>
                  </a:lnTo>
                  <a:lnTo>
                    <a:pt x="14349" y="3921"/>
                  </a:lnTo>
                  <a:lnTo>
                    <a:pt x="14407" y="4226"/>
                  </a:lnTo>
                  <a:lnTo>
                    <a:pt x="14464" y="4530"/>
                  </a:lnTo>
                  <a:lnTo>
                    <a:pt x="14502" y="4854"/>
                  </a:lnTo>
                  <a:lnTo>
                    <a:pt x="14521" y="5177"/>
                  </a:lnTo>
                  <a:lnTo>
                    <a:pt x="14521" y="5520"/>
                  </a:lnTo>
                  <a:lnTo>
                    <a:pt x="14521" y="552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5"/>
            <p:cNvSpPr/>
            <p:nvPr/>
          </p:nvSpPr>
          <p:spPr>
            <a:xfrm>
              <a:off x="3951050" y="1056925"/>
              <a:ext cx="1328400" cy="465325"/>
            </a:xfrm>
            <a:custGeom>
              <a:rect b="b" l="l" r="r" t="t"/>
              <a:pathLst>
                <a:path extrusionOk="0" h="18613" w="53136">
                  <a:moveTo>
                    <a:pt x="5063" y="15111"/>
                  </a:moveTo>
                  <a:lnTo>
                    <a:pt x="5063" y="15111"/>
                  </a:lnTo>
                  <a:lnTo>
                    <a:pt x="5348" y="15111"/>
                  </a:lnTo>
                  <a:lnTo>
                    <a:pt x="5615" y="15130"/>
                  </a:lnTo>
                  <a:lnTo>
                    <a:pt x="5881" y="15168"/>
                  </a:lnTo>
                  <a:lnTo>
                    <a:pt x="6167" y="15206"/>
                  </a:lnTo>
                  <a:lnTo>
                    <a:pt x="6433" y="15263"/>
                  </a:lnTo>
                  <a:lnTo>
                    <a:pt x="6681" y="15320"/>
                  </a:lnTo>
                  <a:lnTo>
                    <a:pt x="6947" y="15396"/>
                  </a:lnTo>
                  <a:lnTo>
                    <a:pt x="7194" y="15492"/>
                  </a:lnTo>
                  <a:lnTo>
                    <a:pt x="7194" y="15492"/>
                  </a:lnTo>
                  <a:lnTo>
                    <a:pt x="7328" y="15377"/>
                  </a:lnTo>
                  <a:lnTo>
                    <a:pt x="7442" y="15263"/>
                  </a:lnTo>
                  <a:lnTo>
                    <a:pt x="7594" y="15168"/>
                  </a:lnTo>
                  <a:lnTo>
                    <a:pt x="7746" y="15092"/>
                  </a:lnTo>
                  <a:lnTo>
                    <a:pt x="7899" y="15035"/>
                  </a:lnTo>
                  <a:lnTo>
                    <a:pt x="8070" y="14978"/>
                  </a:lnTo>
                  <a:lnTo>
                    <a:pt x="8241" y="14959"/>
                  </a:lnTo>
                  <a:lnTo>
                    <a:pt x="8412" y="14940"/>
                  </a:lnTo>
                  <a:lnTo>
                    <a:pt x="8412" y="14940"/>
                  </a:lnTo>
                  <a:lnTo>
                    <a:pt x="8584" y="14959"/>
                  </a:lnTo>
                  <a:lnTo>
                    <a:pt x="8755" y="14978"/>
                  </a:lnTo>
                  <a:lnTo>
                    <a:pt x="8907" y="15016"/>
                  </a:lnTo>
                  <a:lnTo>
                    <a:pt x="9059" y="15073"/>
                  </a:lnTo>
                  <a:lnTo>
                    <a:pt x="9059" y="15073"/>
                  </a:lnTo>
                  <a:lnTo>
                    <a:pt x="9078" y="14806"/>
                  </a:lnTo>
                  <a:lnTo>
                    <a:pt x="9136" y="14559"/>
                  </a:lnTo>
                  <a:lnTo>
                    <a:pt x="9231" y="14312"/>
                  </a:lnTo>
                  <a:lnTo>
                    <a:pt x="9326" y="14083"/>
                  </a:lnTo>
                  <a:lnTo>
                    <a:pt x="9440" y="13855"/>
                  </a:lnTo>
                  <a:lnTo>
                    <a:pt x="9592" y="13646"/>
                  </a:lnTo>
                  <a:lnTo>
                    <a:pt x="9745" y="13455"/>
                  </a:lnTo>
                  <a:lnTo>
                    <a:pt x="9916" y="13284"/>
                  </a:lnTo>
                  <a:lnTo>
                    <a:pt x="10106" y="13113"/>
                  </a:lnTo>
                  <a:lnTo>
                    <a:pt x="10315" y="12960"/>
                  </a:lnTo>
                  <a:lnTo>
                    <a:pt x="10544" y="12846"/>
                  </a:lnTo>
                  <a:lnTo>
                    <a:pt x="10772" y="12732"/>
                  </a:lnTo>
                  <a:lnTo>
                    <a:pt x="11020" y="12656"/>
                  </a:lnTo>
                  <a:lnTo>
                    <a:pt x="11267" y="12599"/>
                  </a:lnTo>
                  <a:lnTo>
                    <a:pt x="11533" y="12561"/>
                  </a:lnTo>
                  <a:lnTo>
                    <a:pt x="11800" y="12542"/>
                  </a:lnTo>
                  <a:lnTo>
                    <a:pt x="11800" y="12542"/>
                  </a:lnTo>
                  <a:lnTo>
                    <a:pt x="12028" y="12542"/>
                  </a:lnTo>
                  <a:lnTo>
                    <a:pt x="12257" y="12580"/>
                  </a:lnTo>
                  <a:lnTo>
                    <a:pt x="12466" y="12618"/>
                  </a:lnTo>
                  <a:lnTo>
                    <a:pt x="12694" y="12694"/>
                  </a:lnTo>
                  <a:lnTo>
                    <a:pt x="12904" y="12770"/>
                  </a:lnTo>
                  <a:lnTo>
                    <a:pt x="13094" y="12865"/>
                  </a:lnTo>
                  <a:lnTo>
                    <a:pt x="13284" y="12979"/>
                  </a:lnTo>
                  <a:lnTo>
                    <a:pt x="13456" y="13113"/>
                  </a:lnTo>
                  <a:lnTo>
                    <a:pt x="13456" y="13113"/>
                  </a:lnTo>
                  <a:lnTo>
                    <a:pt x="13589" y="12960"/>
                  </a:lnTo>
                  <a:lnTo>
                    <a:pt x="13722" y="12827"/>
                  </a:lnTo>
                  <a:lnTo>
                    <a:pt x="13874" y="12713"/>
                  </a:lnTo>
                  <a:lnTo>
                    <a:pt x="14026" y="12618"/>
                  </a:lnTo>
                  <a:lnTo>
                    <a:pt x="14198" y="12542"/>
                  </a:lnTo>
                  <a:lnTo>
                    <a:pt x="14388" y="12485"/>
                  </a:lnTo>
                  <a:lnTo>
                    <a:pt x="14578" y="12447"/>
                  </a:lnTo>
                  <a:lnTo>
                    <a:pt x="14788" y="12428"/>
                  </a:lnTo>
                  <a:lnTo>
                    <a:pt x="14788" y="12428"/>
                  </a:lnTo>
                  <a:lnTo>
                    <a:pt x="15054" y="12447"/>
                  </a:lnTo>
                  <a:lnTo>
                    <a:pt x="15054" y="12447"/>
                  </a:lnTo>
                  <a:lnTo>
                    <a:pt x="14921" y="12123"/>
                  </a:lnTo>
                  <a:lnTo>
                    <a:pt x="14826" y="11780"/>
                  </a:lnTo>
                  <a:lnTo>
                    <a:pt x="14788" y="11419"/>
                  </a:lnTo>
                  <a:lnTo>
                    <a:pt x="14769" y="11057"/>
                  </a:lnTo>
                  <a:lnTo>
                    <a:pt x="14769" y="11057"/>
                  </a:lnTo>
                  <a:lnTo>
                    <a:pt x="14788" y="10696"/>
                  </a:lnTo>
                  <a:lnTo>
                    <a:pt x="14826" y="10353"/>
                  </a:lnTo>
                  <a:lnTo>
                    <a:pt x="14921" y="10011"/>
                  </a:lnTo>
                  <a:lnTo>
                    <a:pt x="15035" y="9687"/>
                  </a:lnTo>
                  <a:lnTo>
                    <a:pt x="15187" y="9364"/>
                  </a:lnTo>
                  <a:lnTo>
                    <a:pt x="15359" y="9078"/>
                  </a:lnTo>
                  <a:lnTo>
                    <a:pt x="15568" y="8812"/>
                  </a:lnTo>
                  <a:lnTo>
                    <a:pt x="15796" y="8545"/>
                  </a:lnTo>
                  <a:lnTo>
                    <a:pt x="16044" y="8317"/>
                  </a:lnTo>
                  <a:lnTo>
                    <a:pt x="16329" y="8127"/>
                  </a:lnTo>
                  <a:lnTo>
                    <a:pt x="16615" y="7936"/>
                  </a:lnTo>
                  <a:lnTo>
                    <a:pt x="16919" y="7803"/>
                  </a:lnTo>
                  <a:lnTo>
                    <a:pt x="17243" y="7670"/>
                  </a:lnTo>
                  <a:lnTo>
                    <a:pt x="17585" y="7594"/>
                  </a:lnTo>
                  <a:lnTo>
                    <a:pt x="17947" y="7537"/>
                  </a:lnTo>
                  <a:lnTo>
                    <a:pt x="18308" y="7518"/>
                  </a:lnTo>
                  <a:lnTo>
                    <a:pt x="18308" y="7518"/>
                  </a:lnTo>
                  <a:lnTo>
                    <a:pt x="18575" y="7518"/>
                  </a:lnTo>
                  <a:lnTo>
                    <a:pt x="18841" y="7556"/>
                  </a:lnTo>
                  <a:lnTo>
                    <a:pt x="19108" y="7613"/>
                  </a:lnTo>
                  <a:lnTo>
                    <a:pt x="19355" y="7670"/>
                  </a:lnTo>
                  <a:lnTo>
                    <a:pt x="19355" y="7670"/>
                  </a:lnTo>
                  <a:lnTo>
                    <a:pt x="19469" y="7479"/>
                  </a:lnTo>
                  <a:lnTo>
                    <a:pt x="19603" y="7289"/>
                  </a:lnTo>
                  <a:lnTo>
                    <a:pt x="19755" y="7137"/>
                  </a:lnTo>
                  <a:lnTo>
                    <a:pt x="19945" y="7004"/>
                  </a:lnTo>
                  <a:lnTo>
                    <a:pt x="20135" y="6890"/>
                  </a:lnTo>
                  <a:lnTo>
                    <a:pt x="20345" y="6813"/>
                  </a:lnTo>
                  <a:lnTo>
                    <a:pt x="20573" y="6756"/>
                  </a:lnTo>
                  <a:lnTo>
                    <a:pt x="20801" y="6737"/>
                  </a:lnTo>
                  <a:lnTo>
                    <a:pt x="20859" y="6737"/>
                  </a:lnTo>
                  <a:lnTo>
                    <a:pt x="20859" y="6737"/>
                  </a:lnTo>
                  <a:lnTo>
                    <a:pt x="20840" y="6357"/>
                  </a:lnTo>
                  <a:lnTo>
                    <a:pt x="20840" y="6357"/>
                  </a:lnTo>
                  <a:lnTo>
                    <a:pt x="20859" y="6033"/>
                  </a:lnTo>
                  <a:lnTo>
                    <a:pt x="20878" y="5710"/>
                  </a:lnTo>
                  <a:lnTo>
                    <a:pt x="20916" y="5386"/>
                  </a:lnTo>
                  <a:lnTo>
                    <a:pt x="20973" y="5082"/>
                  </a:lnTo>
                  <a:lnTo>
                    <a:pt x="21049" y="4777"/>
                  </a:lnTo>
                  <a:lnTo>
                    <a:pt x="21125" y="4473"/>
                  </a:lnTo>
                  <a:lnTo>
                    <a:pt x="21239" y="4168"/>
                  </a:lnTo>
                  <a:lnTo>
                    <a:pt x="21353" y="3883"/>
                  </a:lnTo>
                  <a:lnTo>
                    <a:pt x="21468" y="3597"/>
                  </a:lnTo>
                  <a:lnTo>
                    <a:pt x="21620" y="3331"/>
                  </a:lnTo>
                  <a:lnTo>
                    <a:pt x="21772" y="3064"/>
                  </a:lnTo>
                  <a:lnTo>
                    <a:pt x="21943" y="2798"/>
                  </a:lnTo>
                  <a:lnTo>
                    <a:pt x="22115" y="2550"/>
                  </a:lnTo>
                  <a:lnTo>
                    <a:pt x="22305" y="2303"/>
                  </a:lnTo>
                  <a:lnTo>
                    <a:pt x="22495" y="2075"/>
                  </a:lnTo>
                  <a:lnTo>
                    <a:pt x="22705" y="1865"/>
                  </a:lnTo>
                  <a:lnTo>
                    <a:pt x="22933" y="1637"/>
                  </a:lnTo>
                  <a:lnTo>
                    <a:pt x="23161" y="1447"/>
                  </a:lnTo>
                  <a:lnTo>
                    <a:pt x="23409" y="1256"/>
                  </a:lnTo>
                  <a:lnTo>
                    <a:pt x="23656" y="1085"/>
                  </a:lnTo>
                  <a:lnTo>
                    <a:pt x="23923" y="914"/>
                  </a:lnTo>
                  <a:lnTo>
                    <a:pt x="24189" y="762"/>
                  </a:lnTo>
                  <a:lnTo>
                    <a:pt x="24455" y="628"/>
                  </a:lnTo>
                  <a:lnTo>
                    <a:pt x="24741" y="495"/>
                  </a:lnTo>
                  <a:lnTo>
                    <a:pt x="25026" y="381"/>
                  </a:lnTo>
                  <a:lnTo>
                    <a:pt x="25331" y="286"/>
                  </a:lnTo>
                  <a:lnTo>
                    <a:pt x="25616" y="191"/>
                  </a:lnTo>
                  <a:lnTo>
                    <a:pt x="25940" y="114"/>
                  </a:lnTo>
                  <a:lnTo>
                    <a:pt x="26244" y="57"/>
                  </a:lnTo>
                  <a:lnTo>
                    <a:pt x="26568" y="19"/>
                  </a:lnTo>
                  <a:lnTo>
                    <a:pt x="26891" y="0"/>
                  </a:lnTo>
                  <a:lnTo>
                    <a:pt x="27215" y="0"/>
                  </a:lnTo>
                  <a:lnTo>
                    <a:pt x="27215" y="0"/>
                  </a:lnTo>
                  <a:lnTo>
                    <a:pt x="27538" y="0"/>
                  </a:lnTo>
                  <a:lnTo>
                    <a:pt x="27862" y="19"/>
                  </a:lnTo>
                  <a:lnTo>
                    <a:pt x="28185" y="57"/>
                  </a:lnTo>
                  <a:lnTo>
                    <a:pt x="28509" y="114"/>
                  </a:lnTo>
                  <a:lnTo>
                    <a:pt x="28814" y="191"/>
                  </a:lnTo>
                  <a:lnTo>
                    <a:pt x="29118" y="286"/>
                  </a:lnTo>
                  <a:lnTo>
                    <a:pt x="29403" y="381"/>
                  </a:lnTo>
                  <a:lnTo>
                    <a:pt x="29689" y="495"/>
                  </a:lnTo>
                  <a:lnTo>
                    <a:pt x="29974" y="628"/>
                  </a:lnTo>
                  <a:lnTo>
                    <a:pt x="30260" y="762"/>
                  </a:lnTo>
                  <a:lnTo>
                    <a:pt x="30526" y="914"/>
                  </a:lnTo>
                  <a:lnTo>
                    <a:pt x="30774" y="1085"/>
                  </a:lnTo>
                  <a:lnTo>
                    <a:pt x="31021" y="1256"/>
                  </a:lnTo>
                  <a:lnTo>
                    <a:pt x="31269" y="1447"/>
                  </a:lnTo>
                  <a:lnTo>
                    <a:pt x="31497" y="1637"/>
                  </a:lnTo>
                  <a:lnTo>
                    <a:pt x="31725" y="1865"/>
                  </a:lnTo>
                  <a:lnTo>
                    <a:pt x="31935" y="2075"/>
                  </a:lnTo>
                  <a:lnTo>
                    <a:pt x="32125" y="2303"/>
                  </a:lnTo>
                  <a:lnTo>
                    <a:pt x="32315" y="2550"/>
                  </a:lnTo>
                  <a:lnTo>
                    <a:pt x="32506" y="2798"/>
                  </a:lnTo>
                  <a:lnTo>
                    <a:pt x="32658" y="3064"/>
                  </a:lnTo>
                  <a:lnTo>
                    <a:pt x="32810" y="3331"/>
                  </a:lnTo>
                  <a:lnTo>
                    <a:pt x="32962" y="3597"/>
                  </a:lnTo>
                  <a:lnTo>
                    <a:pt x="33076" y="3883"/>
                  </a:lnTo>
                  <a:lnTo>
                    <a:pt x="33191" y="4168"/>
                  </a:lnTo>
                  <a:lnTo>
                    <a:pt x="33305" y="4473"/>
                  </a:lnTo>
                  <a:lnTo>
                    <a:pt x="33381" y="4777"/>
                  </a:lnTo>
                  <a:lnTo>
                    <a:pt x="33457" y="5082"/>
                  </a:lnTo>
                  <a:lnTo>
                    <a:pt x="33514" y="5386"/>
                  </a:lnTo>
                  <a:lnTo>
                    <a:pt x="33552" y="5710"/>
                  </a:lnTo>
                  <a:lnTo>
                    <a:pt x="33571" y="6033"/>
                  </a:lnTo>
                  <a:lnTo>
                    <a:pt x="33590" y="6357"/>
                  </a:lnTo>
                  <a:lnTo>
                    <a:pt x="33590" y="6357"/>
                  </a:lnTo>
                  <a:lnTo>
                    <a:pt x="33590" y="6509"/>
                  </a:lnTo>
                  <a:lnTo>
                    <a:pt x="33590" y="6509"/>
                  </a:lnTo>
                  <a:lnTo>
                    <a:pt x="33819" y="6452"/>
                  </a:lnTo>
                  <a:lnTo>
                    <a:pt x="34047" y="6414"/>
                  </a:lnTo>
                  <a:lnTo>
                    <a:pt x="34294" y="6395"/>
                  </a:lnTo>
                  <a:lnTo>
                    <a:pt x="34542" y="6395"/>
                  </a:lnTo>
                  <a:lnTo>
                    <a:pt x="34542" y="6395"/>
                  </a:lnTo>
                  <a:lnTo>
                    <a:pt x="34789" y="6395"/>
                  </a:lnTo>
                  <a:lnTo>
                    <a:pt x="35037" y="6414"/>
                  </a:lnTo>
                  <a:lnTo>
                    <a:pt x="35265" y="6452"/>
                  </a:lnTo>
                  <a:lnTo>
                    <a:pt x="35493" y="6509"/>
                  </a:lnTo>
                  <a:lnTo>
                    <a:pt x="35722" y="6566"/>
                  </a:lnTo>
                  <a:lnTo>
                    <a:pt x="35950" y="6642"/>
                  </a:lnTo>
                  <a:lnTo>
                    <a:pt x="36159" y="6737"/>
                  </a:lnTo>
                  <a:lnTo>
                    <a:pt x="36369" y="6832"/>
                  </a:lnTo>
                  <a:lnTo>
                    <a:pt x="36369" y="6832"/>
                  </a:lnTo>
                  <a:lnTo>
                    <a:pt x="36559" y="6604"/>
                  </a:lnTo>
                  <a:lnTo>
                    <a:pt x="36749" y="6395"/>
                  </a:lnTo>
                  <a:lnTo>
                    <a:pt x="36959" y="6185"/>
                  </a:lnTo>
                  <a:lnTo>
                    <a:pt x="37168" y="5976"/>
                  </a:lnTo>
                  <a:lnTo>
                    <a:pt x="37396" y="5786"/>
                  </a:lnTo>
                  <a:lnTo>
                    <a:pt x="37644" y="5614"/>
                  </a:lnTo>
                  <a:lnTo>
                    <a:pt x="37891" y="5462"/>
                  </a:lnTo>
                  <a:lnTo>
                    <a:pt x="38139" y="5329"/>
                  </a:lnTo>
                  <a:lnTo>
                    <a:pt x="38405" y="5196"/>
                  </a:lnTo>
                  <a:lnTo>
                    <a:pt x="38691" y="5082"/>
                  </a:lnTo>
                  <a:lnTo>
                    <a:pt x="38976" y="4986"/>
                  </a:lnTo>
                  <a:lnTo>
                    <a:pt x="39261" y="4891"/>
                  </a:lnTo>
                  <a:lnTo>
                    <a:pt x="39566" y="4834"/>
                  </a:lnTo>
                  <a:lnTo>
                    <a:pt x="39870" y="4796"/>
                  </a:lnTo>
                  <a:lnTo>
                    <a:pt x="40175" y="4758"/>
                  </a:lnTo>
                  <a:lnTo>
                    <a:pt x="40479" y="4758"/>
                  </a:lnTo>
                  <a:lnTo>
                    <a:pt x="40479" y="4758"/>
                  </a:lnTo>
                  <a:lnTo>
                    <a:pt x="40746" y="4758"/>
                  </a:lnTo>
                  <a:lnTo>
                    <a:pt x="41012" y="4777"/>
                  </a:lnTo>
                  <a:lnTo>
                    <a:pt x="41260" y="4815"/>
                  </a:lnTo>
                  <a:lnTo>
                    <a:pt x="41507" y="4853"/>
                  </a:lnTo>
                  <a:lnTo>
                    <a:pt x="41755" y="4910"/>
                  </a:lnTo>
                  <a:lnTo>
                    <a:pt x="42002" y="4986"/>
                  </a:lnTo>
                  <a:lnTo>
                    <a:pt x="42249" y="5063"/>
                  </a:lnTo>
                  <a:lnTo>
                    <a:pt x="42478" y="5158"/>
                  </a:lnTo>
                  <a:lnTo>
                    <a:pt x="42706" y="5253"/>
                  </a:lnTo>
                  <a:lnTo>
                    <a:pt x="42915" y="5367"/>
                  </a:lnTo>
                  <a:lnTo>
                    <a:pt x="43125" y="5481"/>
                  </a:lnTo>
                  <a:lnTo>
                    <a:pt x="43334" y="5614"/>
                  </a:lnTo>
                  <a:lnTo>
                    <a:pt x="43543" y="5767"/>
                  </a:lnTo>
                  <a:lnTo>
                    <a:pt x="43734" y="5919"/>
                  </a:lnTo>
                  <a:lnTo>
                    <a:pt x="43924" y="6071"/>
                  </a:lnTo>
                  <a:lnTo>
                    <a:pt x="44095" y="6242"/>
                  </a:lnTo>
                  <a:lnTo>
                    <a:pt x="44267" y="6414"/>
                  </a:lnTo>
                  <a:lnTo>
                    <a:pt x="44419" y="6604"/>
                  </a:lnTo>
                  <a:lnTo>
                    <a:pt x="44571" y="6794"/>
                  </a:lnTo>
                  <a:lnTo>
                    <a:pt x="44723" y="7004"/>
                  </a:lnTo>
                  <a:lnTo>
                    <a:pt x="44857" y="7213"/>
                  </a:lnTo>
                  <a:lnTo>
                    <a:pt x="44971" y="7422"/>
                  </a:lnTo>
                  <a:lnTo>
                    <a:pt x="45085" y="7632"/>
                  </a:lnTo>
                  <a:lnTo>
                    <a:pt x="45180" y="7860"/>
                  </a:lnTo>
                  <a:lnTo>
                    <a:pt x="45275" y="8107"/>
                  </a:lnTo>
                  <a:lnTo>
                    <a:pt x="45370" y="8336"/>
                  </a:lnTo>
                  <a:lnTo>
                    <a:pt x="45428" y="8583"/>
                  </a:lnTo>
                  <a:lnTo>
                    <a:pt x="45485" y="8831"/>
                  </a:lnTo>
                  <a:lnTo>
                    <a:pt x="45523" y="9078"/>
                  </a:lnTo>
                  <a:lnTo>
                    <a:pt x="45561" y="9325"/>
                  </a:lnTo>
                  <a:lnTo>
                    <a:pt x="45580" y="9592"/>
                  </a:lnTo>
                  <a:lnTo>
                    <a:pt x="45599" y="9858"/>
                  </a:lnTo>
                  <a:lnTo>
                    <a:pt x="45599" y="9858"/>
                  </a:lnTo>
                  <a:lnTo>
                    <a:pt x="45580" y="10258"/>
                  </a:lnTo>
                  <a:lnTo>
                    <a:pt x="45523" y="10677"/>
                  </a:lnTo>
                  <a:lnTo>
                    <a:pt x="45447" y="11057"/>
                  </a:lnTo>
                  <a:lnTo>
                    <a:pt x="45332" y="11438"/>
                  </a:lnTo>
                  <a:lnTo>
                    <a:pt x="45332" y="11438"/>
                  </a:lnTo>
                  <a:lnTo>
                    <a:pt x="45485" y="11438"/>
                  </a:lnTo>
                  <a:lnTo>
                    <a:pt x="45485" y="11438"/>
                  </a:lnTo>
                  <a:lnTo>
                    <a:pt x="45751" y="11457"/>
                  </a:lnTo>
                  <a:lnTo>
                    <a:pt x="45998" y="11495"/>
                  </a:lnTo>
                  <a:lnTo>
                    <a:pt x="46246" y="11552"/>
                  </a:lnTo>
                  <a:lnTo>
                    <a:pt x="46474" y="11628"/>
                  </a:lnTo>
                  <a:lnTo>
                    <a:pt x="46684" y="11742"/>
                  </a:lnTo>
                  <a:lnTo>
                    <a:pt x="46893" y="11857"/>
                  </a:lnTo>
                  <a:lnTo>
                    <a:pt x="47083" y="12009"/>
                  </a:lnTo>
                  <a:lnTo>
                    <a:pt x="47274" y="12180"/>
                  </a:lnTo>
                  <a:lnTo>
                    <a:pt x="47426" y="12351"/>
                  </a:lnTo>
                  <a:lnTo>
                    <a:pt x="47578" y="12542"/>
                  </a:lnTo>
                  <a:lnTo>
                    <a:pt x="47692" y="12751"/>
                  </a:lnTo>
                  <a:lnTo>
                    <a:pt x="47806" y="12979"/>
                  </a:lnTo>
                  <a:lnTo>
                    <a:pt x="47883" y="13208"/>
                  </a:lnTo>
                  <a:lnTo>
                    <a:pt x="47959" y="13436"/>
                  </a:lnTo>
                  <a:lnTo>
                    <a:pt x="47997" y="13684"/>
                  </a:lnTo>
                  <a:lnTo>
                    <a:pt x="47997" y="13950"/>
                  </a:lnTo>
                  <a:lnTo>
                    <a:pt x="47997" y="13950"/>
                  </a:lnTo>
                  <a:lnTo>
                    <a:pt x="47997" y="14197"/>
                  </a:lnTo>
                  <a:lnTo>
                    <a:pt x="47959" y="14426"/>
                  </a:lnTo>
                  <a:lnTo>
                    <a:pt x="47959" y="14426"/>
                  </a:lnTo>
                  <a:lnTo>
                    <a:pt x="48016" y="14426"/>
                  </a:lnTo>
                  <a:lnTo>
                    <a:pt x="48016" y="14426"/>
                  </a:lnTo>
                  <a:lnTo>
                    <a:pt x="48149" y="14426"/>
                  </a:lnTo>
                  <a:lnTo>
                    <a:pt x="48301" y="14445"/>
                  </a:lnTo>
                  <a:lnTo>
                    <a:pt x="48434" y="14483"/>
                  </a:lnTo>
                  <a:lnTo>
                    <a:pt x="48568" y="14540"/>
                  </a:lnTo>
                  <a:lnTo>
                    <a:pt x="48682" y="14597"/>
                  </a:lnTo>
                  <a:lnTo>
                    <a:pt x="48815" y="14654"/>
                  </a:lnTo>
                  <a:lnTo>
                    <a:pt x="48910" y="14749"/>
                  </a:lnTo>
                  <a:lnTo>
                    <a:pt x="49024" y="14825"/>
                  </a:lnTo>
                  <a:lnTo>
                    <a:pt x="49120" y="14940"/>
                  </a:lnTo>
                  <a:lnTo>
                    <a:pt x="49196" y="15035"/>
                  </a:lnTo>
                  <a:lnTo>
                    <a:pt x="49272" y="15149"/>
                  </a:lnTo>
                  <a:lnTo>
                    <a:pt x="49329" y="15282"/>
                  </a:lnTo>
                  <a:lnTo>
                    <a:pt x="49386" y="15415"/>
                  </a:lnTo>
                  <a:lnTo>
                    <a:pt x="49424" y="15549"/>
                  </a:lnTo>
                  <a:lnTo>
                    <a:pt x="49443" y="15682"/>
                  </a:lnTo>
                  <a:lnTo>
                    <a:pt x="49462" y="15815"/>
                  </a:lnTo>
                  <a:lnTo>
                    <a:pt x="49462" y="15815"/>
                  </a:lnTo>
                  <a:lnTo>
                    <a:pt x="49786" y="15777"/>
                  </a:lnTo>
                  <a:lnTo>
                    <a:pt x="50128" y="15758"/>
                  </a:lnTo>
                  <a:lnTo>
                    <a:pt x="50128" y="15758"/>
                  </a:lnTo>
                  <a:lnTo>
                    <a:pt x="50471" y="15777"/>
                  </a:lnTo>
                  <a:lnTo>
                    <a:pt x="50794" y="15815"/>
                  </a:lnTo>
                  <a:lnTo>
                    <a:pt x="51118" y="15891"/>
                  </a:lnTo>
                  <a:lnTo>
                    <a:pt x="51422" y="15986"/>
                  </a:lnTo>
                  <a:lnTo>
                    <a:pt x="51727" y="16120"/>
                  </a:lnTo>
                  <a:lnTo>
                    <a:pt x="51993" y="16272"/>
                  </a:lnTo>
                  <a:lnTo>
                    <a:pt x="52260" y="16443"/>
                  </a:lnTo>
                  <a:lnTo>
                    <a:pt x="52488" y="16652"/>
                  </a:lnTo>
                  <a:lnTo>
                    <a:pt x="52488" y="16652"/>
                  </a:lnTo>
                  <a:lnTo>
                    <a:pt x="52754" y="16938"/>
                  </a:lnTo>
                  <a:lnTo>
                    <a:pt x="52964" y="17185"/>
                  </a:lnTo>
                  <a:lnTo>
                    <a:pt x="53021" y="17299"/>
                  </a:lnTo>
                  <a:lnTo>
                    <a:pt x="53078" y="17414"/>
                  </a:lnTo>
                  <a:lnTo>
                    <a:pt x="53116" y="17509"/>
                  </a:lnTo>
                  <a:lnTo>
                    <a:pt x="53135" y="17604"/>
                  </a:lnTo>
                  <a:lnTo>
                    <a:pt x="53135" y="17699"/>
                  </a:lnTo>
                  <a:lnTo>
                    <a:pt x="53135" y="17794"/>
                  </a:lnTo>
                  <a:lnTo>
                    <a:pt x="53116" y="17870"/>
                  </a:lnTo>
                  <a:lnTo>
                    <a:pt x="53078" y="17947"/>
                  </a:lnTo>
                  <a:lnTo>
                    <a:pt x="53021" y="18023"/>
                  </a:lnTo>
                  <a:lnTo>
                    <a:pt x="52964" y="18080"/>
                  </a:lnTo>
                  <a:lnTo>
                    <a:pt x="52812" y="18213"/>
                  </a:lnTo>
                  <a:lnTo>
                    <a:pt x="52621" y="18308"/>
                  </a:lnTo>
                  <a:lnTo>
                    <a:pt x="52412" y="18384"/>
                  </a:lnTo>
                  <a:lnTo>
                    <a:pt x="52145" y="18460"/>
                  </a:lnTo>
                  <a:lnTo>
                    <a:pt x="51879" y="18517"/>
                  </a:lnTo>
                  <a:lnTo>
                    <a:pt x="51575" y="18555"/>
                  </a:lnTo>
                  <a:lnTo>
                    <a:pt x="51270" y="18575"/>
                  </a:lnTo>
                  <a:lnTo>
                    <a:pt x="50623" y="18594"/>
                  </a:lnTo>
                  <a:lnTo>
                    <a:pt x="48396" y="18594"/>
                  </a:lnTo>
                  <a:lnTo>
                    <a:pt x="46626" y="18594"/>
                  </a:lnTo>
                  <a:lnTo>
                    <a:pt x="10601" y="18594"/>
                  </a:lnTo>
                  <a:lnTo>
                    <a:pt x="7784" y="18594"/>
                  </a:lnTo>
                  <a:lnTo>
                    <a:pt x="3179" y="18594"/>
                  </a:lnTo>
                  <a:lnTo>
                    <a:pt x="3179" y="18594"/>
                  </a:lnTo>
                  <a:lnTo>
                    <a:pt x="1771" y="18613"/>
                  </a:lnTo>
                  <a:lnTo>
                    <a:pt x="1428" y="18613"/>
                  </a:lnTo>
                  <a:lnTo>
                    <a:pt x="1104" y="18594"/>
                  </a:lnTo>
                  <a:lnTo>
                    <a:pt x="800" y="18555"/>
                  </a:lnTo>
                  <a:lnTo>
                    <a:pt x="553" y="18517"/>
                  </a:lnTo>
                  <a:lnTo>
                    <a:pt x="324" y="18441"/>
                  </a:lnTo>
                  <a:lnTo>
                    <a:pt x="248" y="18403"/>
                  </a:lnTo>
                  <a:lnTo>
                    <a:pt x="153" y="18346"/>
                  </a:lnTo>
                  <a:lnTo>
                    <a:pt x="96" y="18289"/>
                  </a:lnTo>
                  <a:lnTo>
                    <a:pt x="58" y="18213"/>
                  </a:lnTo>
                  <a:lnTo>
                    <a:pt x="20" y="18137"/>
                  </a:lnTo>
                  <a:lnTo>
                    <a:pt x="1" y="18061"/>
                  </a:lnTo>
                  <a:lnTo>
                    <a:pt x="1" y="17966"/>
                  </a:lnTo>
                  <a:lnTo>
                    <a:pt x="20" y="17851"/>
                  </a:lnTo>
                  <a:lnTo>
                    <a:pt x="58" y="17756"/>
                  </a:lnTo>
                  <a:lnTo>
                    <a:pt x="134" y="17623"/>
                  </a:lnTo>
                  <a:lnTo>
                    <a:pt x="210" y="17490"/>
                  </a:lnTo>
                  <a:lnTo>
                    <a:pt x="324" y="17338"/>
                  </a:lnTo>
                  <a:lnTo>
                    <a:pt x="610" y="17014"/>
                  </a:lnTo>
                  <a:lnTo>
                    <a:pt x="610" y="17014"/>
                  </a:lnTo>
                  <a:lnTo>
                    <a:pt x="819" y="16805"/>
                  </a:lnTo>
                  <a:lnTo>
                    <a:pt x="1047" y="16595"/>
                  </a:lnTo>
                  <a:lnTo>
                    <a:pt x="1276" y="16405"/>
                  </a:lnTo>
                  <a:lnTo>
                    <a:pt x="1523" y="16215"/>
                  </a:lnTo>
                  <a:lnTo>
                    <a:pt x="1771" y="16043"/>
                  </a:lnTo>
                  <a:lnTo>
                    <a:pt x="2037" y="15891"/>
                  </a:lnTo>
                  <a:lnTo>
                    <a:pt x="2303" y="15758"/>
                  </a:lnTo>
                  <a:lnTo>
                    <a:pt x="2589" y="15625"/>
                  </a:lnTo>
                  <a:lnTo>
                    <a:pt x="2874" y="15511"/>
                  </a:lnTo>
                  <a:lnTo>
                    <a:pt x="3179" y="15396"/>
                  </a:lnTo>
                  <a:lnTo>
                    <a:pt x="3464" y="15320"/>
                  </a:lnTo>
                  <a:lnTo>
                    <a:pt x="3788" y="15244"/>
                  </a:lnTo>
                  <a:lnTo>
                    <a:pt x="4092" y="15187"/>
                  </a:lnTo>
                  <a:lnTo>
                    <a:pt x="4416" y="15130"/>
                  </a:lnTo>
                  <a:lnTo>
                    <a:pt x="4739" y="15111"/>
                  </a:lnTo>
                  <a:lnTo>
                    <a:pt x="5063" y="15111"/>
                  </a:lnTo>
                  <a:lnTo>
                    <a:pt x="5063" y="1511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a:off x="1690650" y="2684075"/>
              <a:ext cx="459150" cy="1433525"/>
            </a:xfrm>
            <a:custGeom>
              <a:rect b="b" l="l" r="r" t="t"/>
              <a:pathLst>
                <a:path extrusionOk="0" h="57341" w="18366">
                  <a:moveTo>
                    <a:pt x="9174" y="0"/>
                  </a:moveTo>
                  <a:lnTo>
                    <a:pt x="9174" y="0"/>
                  </a:lnTo>
                  <a:lnTo>
                    <a:pt x="9174" y="0"/>
                  </a:lnTo>
                  <a:lnTo>
                    <a:pt x="9516" y="19"/>
                  </a:lnTo>
                  <a:lnTo>
                    <a:pt x="9859" y="57"/>
                  </a:lnTo>
                  <a:lnTo>
                    <a:pt x="10182" y="152"/>
                  </a:lnTo>
                  <a:lnTo>
                    <a:pt x="10487" y="267"/>
                  </a:lnTo>
                  <a:lnTo>
                    <a:pt x="10772" y="400"/>
                  </a:lnTo>
                  <a:lnTo>
                    <a:pt x="11058" y="571"/>
                  </a:lnTo>
                  <a:lnTo>
                    <a:pt x="11324" y="761"/>
                  </a:lnTo>
                  <a:lnTo>
                    <a:pt x="11552" y="990"/>
                  </a:lnTo>
                  <a:lnTo>
                    <a:pt x="11781" y="1218"/>
                  </a:lnTo>
                  <a:lnTo>
                    <a:pt x="11971" y="1485"/>
                  </a:lnTo>
                  <a:lnTo>
                    <a:pt x="12142" y="1751"/>
                  </a:lnTo>
                  <a:lnTo>
                    <a:pt x="12276" y="2056"/>
                  </a:lnTo>
                  <a:lnTo>
                    <a:pt x="12390" y="2360"/>
                  </a:lnTo>
                  <a:lnTo>
                    <a:pt x="12466" y="2684"/>
                  </a:lnTo>
                  <a:lnTo>
                    <a:pt x="12523" y="3007"/>
                  </a:lnTo>
                  <a:lnTo>
                    <a:pt x="12542" y="3350"/>
                  </a:lnTo>
                  <a:lnTo>
                    <a:pt x="12542" y="17090"/>
                  </a:lnTo>
                  <a:lnTo>
                    <a:pt x="12542" y="17775"/>
                  </a:lnTo>
                  <a:lnTo>
                    <a:pt x="12542" y="17775"/>
                  </a:lnTo>
                  <a:lnTo>
                    <a:pt x="12580" y="18251"/>
                  </a:lnTo>
                  <a:lnTo>
                    <a:pt x="12637" y="18727"/>
                  </a:lnTo>
                  <a:lnTo>
                    <a:pt x="12732" y="19164"/>
                  </a:lnTo>
                  <a:lnTo>
                    <a:pt x="12847" y="19564"/>
                  </a:lnTo>
                  <a:lnTo>
                    <a:pt x="12999" y="19964"/>
                  </a:lnTo>
                  <a:lnTo>
                    <a:pt x="13151" y="20344"/>
                  </a:lnTo>
                  <a:lnTo>
                    <a:pt x="13341" y="20706"/>
                  </a:lnTo>
                  <a:lnTo>
                    <a:pt x="13551" y="21067"/>
                  </a:lnTo>
                  <a:lnTo>
                    <a:pt x="13760" y="21410"/>
                  </a:lnTo>
                  <a:lnTo>
                    <a:pt x="13988" y="21753"/>
                  </a:lnTo>
                  <a:lnTo>
                    <a:pt x="14483" y="22419"/>
                  </a:lnTo>
                  <a:lnTo>
                    <a:pt x="14997" y="23104"/>
                  </a:lnTo>
                  <a:lnTo>
                    <a:pt x="15530" y="23808"/>
                  </a:lnTo>
                  <a:lnTo>
                    <a:pt x="15796" y="24189"/>
                  </a:lnTo>
                  <a:lnTo>
                    <a:pt x="16063" y="24569"/>
                  </a:lnTo>
                  <a:lnTo>
                    <a:pt x="16329" y="24988"/>
                  </a:lnTo>
                  <a:lnTo>
                    <a:pt x="16577" y="25407"/>
                  </a:lnTo>
                  <a:lnTo>
                    <a:pt x="16824" y="25863"/>
                  </a:lnTo>
                  <a:lnTo>
                    <a:pt x="17052" y="26320"/>
                  </a:lnTo>
                  <a:lnTo>
                    <a:pt x="17281" y="26834"/>
                  </a:lnTo>
                  <a:lnTo>
                    <a:pt x="17490" y="27367"/>
                  </a:lnTo>
                  <a:lnTo>
                    <a:pt x="17680" y="27938"/>
                  </a:lnTo>
                  <a:lnTo>
                    <a:pt x="17852" y="28547"/>
                  </a:lnTo>
                  <a:lnTo>
                    <a:pt x="18004" y="29175"/>
                  </a:lnTo>
                  <a:lnTo>
                    <a:pt x="18118" y="29860"/>
                  </a:lnTo>
                  <a:lnTo>
                    <a:pt x="18232" y="30602"/>
                  </a:lnTo>
                  <a:lnTo>
                    <a:pt x="18308" y="31363"/>
                  </a:lnTo>
                  <a:lnTo>
                    <a:pt x="18347" y="32201"/>
                  </a:lnTo>
                  <a:lnTo>
                    <a:pt x="18366" y="33076"/>
                  </a:lnTo>
                  <a:lnTo>
                    <a:pt x="18366" y="33076"/>
                  </a:lnTo>
                  <a:lnTo>
                    <a:pt x="18366" y="53020"/>
                  </a:lnTo>
                  <a:lnTo>
                    <a:pt x="18366" y="53020"/>
                  </a:lnTo>
                  <a:lnTo>
                    <a:pt x="18347" y="53458"/>
                  </a:lnTo>
                  <a:lnTo>
                    <a:pt x="18270" y="53877"/>
                  </a:lnTo>
                  <a:lnTo>
                    <a:pt x="18175" y="54296"/>
                  </a:lnTo>
                  <a:lnTo>
                    <a:pt x="18023" y="54695"/>
                  </a:lnTo>
                  <a:lnTo>
                    <a:pt x="17833" y="55076"/>
                  </a:lnTo>
                  <a:lnTo>
                    <a:pt x="17623" y="55437"/>
                  </a:lnTo>
                  <a:lnTo>
                    <a:pt x="17376" y="55761"/>
                  </a:lnTo>
                  <a:lnTo>
                    <a:pt x="17090" y="56065"/>
                  </a:lnTo>
                  <a:lnTo>
                    <a:pt x="16786" y="56351"/>
                  </a:lnTo>
                  <a:lnTo>
                    <a:pt x="16443" y="56598"/>
                  </a:lnTo>
                  <a:lnTo>
                    <a:pt x="16101" y="56827"/>
                  </a:lnTo>
                  <a:lnTo>
                    <a:pt x="15720" y="56998"/>
                  </a:lnTo>
                  <a:lnTo>
                    <a:pt x="15321" y="57150"/>
                  </a:lnTo>
                  <a:lnTo>
                    <a:pt x="14902" y="57264"/>
                  </a:lnTo>
                  <a:lnTo>
                    <a:pt x="14483" y="57321"/>
                  </a:lnTo>
                  <a:lnTo>
                    <a:pt x="14027" y="57341"/>
                  </a:lnTo>
                  <a:lnTo>
                    <a:pt x="4321" y="57341"/>
                  </a:lnTo>
                  <a:lnTo>
                    <a:pt x="4321" y="57341"/>
                  </a:lnTo>
                  <a:lnTo>
                    <a:pt x="3883" y="57321"/>
                  </a:lnTo>
                  <a:lnTo>
                    <a:pt x="3464" y="57264"/>
                  </a:lnTo>
                  <a:lnTo>
                    <a:pt x="3046" y="57150"/>
                  </a:lnTo>
                  <a:lnTo>
                    <a:pt x="2646" y="56998"/>
                  </a:lnTo>
                  <a:lnTo>
                    <a:pt x="2265" y="56827"/>
                  </a:lnTo>
                  <a:lnTo>
                    <a:pt x="1904" y="56598"/>
                  </a:lnTo>
                  <a:lnTo>
                    <a:pt x="1580" y="56351"/>
                  </a:lnTo>
                  <a:lnTo>
                    <a:pt x="1276" y="56065"/>
                  </a:lnTo>
                  <a:lnTo>
                    <a:pt x="990" y="55761"/>
                  </a:lnTo>
                  <a:lnTo>
                    <a:pt x="743" y="55437"/>
                  </a:lnTo>
                  <a:lnTo>
                    <a:pt x="515" y="55076"/>
                  </a:lnTo>
                  <a:lnTo>
                    <a:pt x="343" y="54695"/>
                  </a:lnTo>
                  <a:lnTo>
                    <a:pt x="191" y="54296"/>
                  </a:lnTo>
                  <a:lnTo>
                    <a:pt x="77" y="53877"/>
                  </a:lnTo>
                  <a:lnTo>
                    <a:pt x="20" y="53458"/>
                  </a:lnTo>
                  <a:lnTo>
                    <a:pt x="1" y="53020"/>
                  </a:lnTo>
                  <a:lnTo>
                    <a:pt x="1" y="53020"/>
                  </a:lnTo>
                  <a:lnTo>
                    <a:pt x="1" y="16652"/>
                  </a:lnTo>
                  <a:lnTo>
                    <a:pt x="1" y="16652"/>
                  </a:lnTo>
                  <a:lnTo>
                    <a:pt x="1" y="15758"/>
                  </a:lnTo>
                  <a:lnTo>
                    <a:pt x="58" y="14959"/>
                  </a:lnTo>
                  <a:lnTo>
                    <a:pt x="115" y="14254"/>
                  </a:lnTo>
                  <a:lnTo>
                    <a:pt x="210" y="13645"/>
                  </a:lnTo>
                  <a:lnTo>
                    <a:pt x="343" y="13094"/>
                  </a:lnTo>
                  <a:lnTo>
                    <a:pt x="419" y="12846"/>
                  </a:lnTo>
                  <a:lnTo>
                    <a:pt x="496" y="12637"/>
                  </a:lnTo>
                  <a:lnTo>
                    <a:pt x="572" y="12408"/>
                  </a:lnTo>
                  <a:lnTo>
                    <a:pt x="667" y="12218"/>
                  </a:lnTo>
                  <a:lnTo>
                    <a:pt x="762" y="12028"/>
                  </a:lnTo>
                  <a:lnTo>
                    <a:pt x="876" y="11857"/>
                  </a:lnTo>
                  <a:lnTo>
                    <a:pt x="990" y="11704"/>
                  </a:lnTo>
                  <a:lnTo>
                    <a:pt x="1105" y="11552"/>
                  </a:lnTo>
                  <a:lnTo>
                    <a:pt x="1371" y="11267"/>
                  </a:lnTo>
                  <a:lnTo>
                    <a:pt x="1656" y="11019"/>
                  </a:lnTo>
                  <a:lnTo>
                    <a:pt x="1980" y="10772"/>
                  </a:lnTo>
                  <a:lnTo>
                    <a:pt x="2322" y="10562"/>
                  </a:lnTo>
                  <a:lnTo>
                    <a:pt x="2703" y="10334"/>
                  </a:lnTo>
                  <a:lnTo>
                    <a:pt x="3540" y="9858"/>
                  </a:lnTo>
                  <a:lnTo>
                    <a:pt x="3540" y="9858"/>
                  </a:lnTo>
                  <a:lnTo>
                    <a:pt x="3921" y="9611"/>
                  </a:lnTo>
                  <a:lnTo>
                    <a:pt x="4245" y="9363"/>
                  </a:lnTo>
                  <a:lnTo>
                    <a:pt x="4530" y="9097"/>
                  </a:lnTo>
                  <a:lnTo>
                    <a:pt x="4777" y="8812"/>
                  </a:lnTo>
                  <a:lnTo>
                    <a:pt x="5006" y="8526"/>
                  </a:lnTo>
                  <a:lnTo>
                    <a:pt x="5177" y="8241"/>
                  </a:lnTo>
                  <a:lnTo>
                    <a:pt x="5329" y="7936"/>
                  </a:lnTo>
                  <a:lnTo>
                    <a:pt x="5463" y="7670"/>
                  </a:lnTo>
                  <a:lnTo>
                    <a:pt x="5558" y="7384"/>
                  </a:lnTo>
                  <a:lnTo>
                    <a:pt x="5653" y="7118"/>
                  </a:lnTo>
                  <a:lnTo>
                    <a:pt x="5710" y="6870"/>
                  </a:lnTo>
                  <a:lnTo>
                    <a:pt x="5748" y="6642"/>
                  </a:lnTo>
                  <a:lnTo>
                    <a:pt x="5805" y="6261"/>
                  </a:lnTo>
                  <a:lnTo>
                    <a:pt x="5824" y="5995"/>
                  </a:lnTo>
                  <a:lnTo>
                    <a:pt x="5824" y="5900"/>
                  </a:lnTo>
                  <a:lnTo>
                    <a:pt x="5824" y="3350"/>
                  </a:lnTo>
                  <a:lnTo>
                    <a:pt x="5824" y="3350"/>
                  </a:lnTo>
                  <a:lnTo>
                    <a:pt x="5843" y="3007"/>
                  </a:lnTo>
                  <a:lnTo>
                    <a:pt x="5881" y="2684"/>
                  </a:lnTo>
                  <a:lnTo>
                    <a:pt x="5976" y="2360"/>
                  </a:lnTo>
                  <a:lnTo>
                    <a:pt x="6091" y="2056"/>
                  </a:lnTo>
                  <a:lnTo>
                    <a:pt x="6224" y="1751"/>
                  </a:lnTo>
                  <a:lnTo>
                    <a:pt x="6395" y="1485"/>
                  </a:lnTo>
                  <a:lnTo>
                    <a:pt x="6585" y="1218"/>
                  </a:lnTo>
                  <a:lnTo>
                    <a:pt x="6814" y="990"/>
                  </a:lnTo>
                  <a:lnTo>
                    <a:pt x="7042" y="761"/>
                  </a:lnTo>
                  <a:lnTo>
                    <a:pt x="7309" y="571"/>
                  </a:lnTo>
                  <a:lnTo>
                    <a:pt x="7575" y="400"/>
                  </a:lnTo>
                  <a:lnTo>
                    <a:pt x="7880" y="267"/>
                  </a:lnTo>
                  <a:lnTo>
                    <a:pt x="8184" y="152"/>
                  </a:lnTo>
                  <a:lnTo>
                    <a:pt x="8508" y="57"/>
                  </a:lnTo>
                  <a:lnTo>
                    <a:pt x="8831" y="19"/>
                  </a:lnTo>
                  <a:lnTo>
                    <a:pt x="9174" y="0"/>
                  </a:lnTo>
                  <a:lnTo>
                    <a:pt x="917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p:nvPr/>
          </p:nvSpPr>
          <p:spPr>
            <a:xfrm>
              <a:off x="1785325" y="2926725"/>
              <a:ext cx="296450" cy="1406875"/>
            </a:xfrm>
            <a:custGeom>
              <a:rect b="b" l="l" r="r" t="t"/>
              <a:pathLst>
                <a:path extrusionOk="0" h="56275" w="11858">
                  <a:moveTo>
                    <a:pt x="4987" y="419"/>
                  </a:moveTo>
                  <a:lnTo>
                    <a:pt x="4987" y="419"/>
                  </a:lnTo>
                  <a:lnTo>
                    <a:pt x="4987" y="343"/>
                  </a:lnTo>
                  <a:lnTo>
                    <a:pt x="5025" y="266"/>
                  </a:lnTo>
                  <a:lnTo>
                    <a:pt x="5063" y="190"/>
                  </a:lnTo>
                  <a:lnTo>
                    <a:pt x="5101" y="133"/>
                  </a:lnTo>
                  <a:lnTo>
                    <a:pt x="5158" y="76"/>
                  </a:lnTo>
                  <a:lnTo>
                    <a:pt x="5234" y="38"/>
                  </a:lnTo>
                  <a:lnTo>
                    <a:pt x="5310" y="19"/>
                  </a:lnTo>
                  <a:lnTo>
                    <a:pt x="5387" y="0"/>
                  </a:lnTo>
                  <a:lnTo>
                    <a:pt x="5387" y="0"/>
                  </a:lnTo>
                  <a:lnTo>
                    <a:pt x="5482" y="19"/>
                  </a:lnTo>
                  <a:lnTo>
                    <a:pt x="5558" y="38"/>
                  </a:lnTo>
                  <a:lnTo>
                    <a:pt x="5615" y="76"/>
                  </a:lnTo>
                  <a:lnTo>
                    <a:pt x="5691" y="133"/>
                  </a:lnTo>
                  <a:lnTo>
                    <a:pt x="5729" y="190"/>
                  </a:lnTo>
                  <a:lnTo>
                    <a:pt x="5767" y="266"/>
                  </a:lnTo>
                  <a:lnTo>
                    <a:pt x="5786" y="343"/>
                  </a:lnTo>
                  <a:lnTo>
                    <a:pt x="5805" y="419"/>
                  </a:lnTo>
                  <a:lnTo>
                    <a:pt x="5805" y="9744"/>
                  </a:lnTo>
                  <a:lnTo>
                    <a:pt x="7727" y="8621"/>
                  </a:lnTo>
                  <a:lnTo>
                    <a:pt x="7727" y="8621"/>
                  </a:lnTo>
                  <a:lnTo>
                    <a:pt x="7804" y="8602"/>
                  </a:lnTo>
                  <a:lnTo>
                    <a:pt x="7899" y="8602"/>
                  </a:lnTo>
                  <a:lnTo>
                    <a:pt x="7994" y="8640"/>
                  </a:lnTo>
                  <a:lnTo>
                    <a:pt x="8051" y="8716"/>
                  </a:lnTo>
                  <a:lnTo>
                    <a:pt x="8051" y="8716"/>
                  </a:lnTo>
                  <a:lnTo>
                    <a:pt x="8089" y="8811"/>
                  </a:lnTo>
                  <a:lnTo>
                    <a:pt x="8070" y="8907"/>
                  </a:lnTo>
                  <a:lnTo>
                    <a:pt x="8032" y="8983"/>
                  </a:lnTo>
                  <a:lnTo>
                    <a:pt x="7956" y="9059"/>
                  </a:lnTo>
                  <a:lnTo>
                    <a:pt x="5805" y="10296"/>
                  </a:lnTo>
                  <a:lnTo>
                    <a:pt x="5805" y="23636"/>
                  </a:lnTo>
                  <a:lnTo>
                    <a:pt x="11477" y="20344"/>
                  </a:lnTo>
                  <a:lnTo>
                    <a:pt x="11477" y="20344"/>
                  </a:lnTo>
                  <a:lnTo>
                    <a:pt x="11572" y="20325"/>
                  </a:lnTo>
                  <a:lnTo>
                    <a:pt x="11667" y="20325"/>
                  </a:lnTo>
                  <a:lnTo>
                    <a:pt x="11762" y="20363"/>
                  </a:lnTo>
                  <a:lnTo>
                    <a:pt x="11819" y="20439"/>
                  </a:lnTo>
                  <a:lnTo>
                    <a:pt x="11819" y="20439"/>
                  </a:lnTo>
                  <a:lnTo>
                    <a:pt x="11857" y="20534"/>
                  </a:lnTo>
                  <a:lnTo>
                    <a:pt x="11838" y="20630"/>
                  </a:lnTo>
                  <a:lnTo>
                    <a:pt x="11800" y="20706"/>
                  </a:lnTo>
                  <a:lnTo>
                    <a:pt x="11724" y="20763"/>
                  </a:lnTo>
                  <a:lnTo>
                    <a:pt x="5805" y="24188"/>
                  </a:lnTo>
                  <a:lnTo>
                    <a:pt x="5805" y="36977"/>
                  </a:lnTo>
                  <a:lnTo>
                    <a:pt x="11477" y="33704"/>
                  </a:lnTo>
                  <a:lnTo>
                    <a:pt x="11477" y="33704"/>
                  </a:lnTo>
                  <a:lnTo>
                    <a:pt x="11572" y="33666"/>
                  </a:lnTo>
                  <a:lnTo>
                    <a:pt x="11667" y="33666"/>
                  </a:lnTo>
                  <a:lnTo>
                    <a:pt x="11762" y="33704"/>
                  </a:lnTo>
                  <a:lnTo>
                    <a:pt x="11819" y="33780"/>
                  </a:lnTo>
                  <a:lnTo>
                    <a:pt x="11819" y="33780"/>
                  </a:lnTo>
                  <a:lnTo>
                    <a:pt x="11857" y="33875"/>
                  </a:lnTo>
                  <a:lnTo>
                    <a:pt x="11838" y="33970"/>
                  </a:lnTo>
                  <a:lnTo>
                    <a:pt x="11800" y="34046"/>
                  </a:lnTo>
                  <a:lnTo>
                    <a:pt x="11724" y="34123"/>
                  </a:lnTo>
                  <a:lnTo>
                    <a:pt x="5805" y="37529"/>
                  </a:lnTo>
                  <a:lnTo>
                    <a:pt x="5805" y="55875"/>
                  </a:lnTo>
                  <a:lnTo>
                    <a:pt x="5805" y="55875"/>
                  </a:lnTo>
                  <a:lnTo>
                    <a:pt x="5786" y="55951"/>
                  </a:lnTo>
                  <a:lnTo>
                    <a:pt x="5767" y="56027"/>
                  </a:lnTo>
                  <a:lnTo>
                    <a:pt x="5729" y="56103"/>
                  </a:lnTo>
                  <a:lnTo>
                    <a:pt x="5691" y="56160"/>
                  </a:lnTo>
                  <a:lnTo>
                    <a:pt x="5615" y="56198"/>
                  </a:lnTo>
                  <a:lnTo>
                    <a:pt x="5558" y="56237"/>
                  </a:lnTo>
                  <a:lnTo>
                    <a:pt x="5482" y="56275"/>
                  </a:lnTo>
                  <a:lnTo>
                    <a:pt x="5387" y="56275"/>
                  </a:lnTo>
                  <a:lnTo>
                    <a:pt x="5387" y="56275"/>
                  </a:lnTo>
                  <a:lnTo>
                    <a:pt x="5310" y="56275"/>
                  </a:lnTo>
                  <a:lnTo>
                    <a:pt x="5234" y="56237"/>
                  </a:lnTo>
                  <a:lnTo>
                    <a:pt x="5158" y="56198"/>
                  </a:lnTo>
                  <a:lnTo>
                    <a:pt x="5101" y="56160"/>
                  </a:lnTo>
                  <a:lnTo>
                    <a:pt x="5063" y="56103"/>
                  </a:lnTo>
                  <a:lnTo>
                    <a:pt x="5025" y="56027"/>
                  </a:lnTo>
                  <a:lnTo>
                    <a:pt x="4987" y="55951"/>
                  </a:lnTo>
                  <a:lnTo>
                    <a:pt x="4987" y="55875"/>
                  </a:lnTo>
                  <a:lnTo>
                    <a:pt x="4987" y="40936"/>
                  </a:lnTo>
                  <a:lnTo>
                    <a:pt x="115" y="38138"/>
                  </a:lnTo>
                  <a:lnTo>
                    <a:pt x="115" y="38138"/>
                  </a:lnTo>
                  <a:lnTo>
                    <a:pt x="39" y="38062"/>
                  </a:lnTo>
                  <a:lnTo>
                    <a:pt x="1" y="37986"/>
                  </a:lnTo>
                  <a:lnTo>
                    <a:pt x="1" y="37891"/>
                  </a:lnTo>
                  <a:lnTo>
                    <a:pt x="20" y="37796"/>
                  </a:lnTo>
                  <a:lnTo>
                    <a:pt x="20" y="37796"/>
                  </a:lnTo>
                  <a:lnTo>
                    <a:pt x="96" y="37719"/>
                  </a:lnTo>
                  <a:lnTo>
                    <a:pt x="172" y="37681"/>
                  </a:lnTo>
                  <a:lnTo>
                    <a:pt x="267" y="37681"/>
                  </a:lnTo>
                  <a:lnTo>
                    <a:pt x="362" y="37700"/>
                  </a:lnTo>
                  <a:lnTo>
                    <a:pt x="4987" y="40384"/>
                  </a:lnTo>
                  <a:lnTo>
                    <a:pt x="4987" y="29688"/>
                  </a:lnTo>
                  <a:lnTo>
                    <a:pt x="115" y="26891"/>
                  </a:lnTo>
                  <a:lnTo>
                    <a:pt x="115" y="26891"/>
                  </a:lnTo>
                  <a:lnTo>
                    <a:pt x="39" y="26815"/>
                  </a:lnTo>
                  <a:lnTo>
                    <a:pt x="1" y="26739"/>
                  </a:lnTo>
                  <a:lnTo>
                    <a:pt x="1" y="26643"/>
                  </a:lnTo>
                  <a:lnTo>
                    <a:pt x="20" y="26548"/>
                  </a:lnTo>
                  <a:lnTo>
                    <a:pt x="20" y="26548"/>
                  </a:lnTo>
                  <a:lnTo>
                    <a:pt x="96" y="26472"/>
                  </a:lnTo>
                  <a:lnTo>
                    <a:pt x="172" y="26434"/>
                  </a:lnTo>
                  <a:lnTo>
                    <a:pt x="267" y="26434"/>
                  </a:lnTo>
                  <a:lnTo>
                    <a:pt x="362" y="26453"/>
                  </a:lnTo>
                  <a:lnTo>
                    <a:pt x="4987" y="29136"/>
                  </a:lnTo>
                  <a:lnTo>
                    <a:pt x="4987" y="18441"/>
                  </a:lnTo>
                  <a:lnTo>
                    <a:pt x="115" y="15643"/>
                  </a:lnTo>
                  <a:lnTo>
                    <a:pt x="115" y="15643"/>
                  </a:lnTo>
                  <a:lnTo>
                    <a:pt x="39" y="15567"/>
                  </a:lnTo>
                  <a:lnTo>
                    <a:pt x="1" y="15491"/>
                  </a:lnTo>
                  <a:lnTo>
                    <a:pt x="1" y="15396"/>
                  </a:lnTo>
                  <a:lnTo>
                    <a:pt x="20" y="15301"/>
                  </a:lnTo>
                  <a:lnTo>
                    <a:pt x="20" y="15301"/>
                  </a:lnTo>
                  <a:lnTo>
                    <a:pt x="96" y="15225"/>
                  </a:lnTo>
                  <a:lnTo>
                    <a:pt x="172" y="15187"/>
                  </a:lnTo>
                  <a:lnTo>
                    <a:pt x="267" y="15187"/>
                  </a:lnTo>
                  <a:lnTo>
                    <a:pt x="362" y="15206"/>
                  </a:lnTo>
                  <a:lnTo>
                    <a:pt x="4987" y="17889"/>
                  </a:lnTo>
                  <a:lnTo>
                    <a:pt x="4987" y="7194"/>
                  </a:lnTo>
                  <a:lnTo>
                    <a:pt x="115" y="4396"/>
                  </a:lnTo>
                  <a:lnTo>
                    <a:pt x="115" y="4396"/>
                  </a:lnTo>
                  <a:lnTo>
                    <a:pt x="39" y="4320"/>
                  </a:lnTo>
                  <a:lnTo>
                    <a:pt x="1" y="4244"/>
                  </a:lnTo>
                  <a:lnTo>
                    <a:pt x="1" y="4149"/>
                  </a:lnTo>
                  <a:lnTo>
                    <a:pt x="20" y="4054"/>
                  </a:lnTo>
                  <a:lnTo>
                    <a:pt x="20" y="4054"/>
                  </a:lnTo>
                  <a:lnTo>
                    <a:pt x="96" y="3977"/>
                  </a:lnTo>
                  <a:lnTo>
                    <a:pt x="172" y="3939"/>
                  </a:lnTo>
                  <a:lnTo>
                    <a:pt x="267" y="3939"/>
                  </a:lnTo>
                  <a:lnTo>
                    <a:pt x="362" y="3958"/>
                  </a:lnTo>
                  <a:lnTo>
                    <a:pt x="4987" y="6642"/>
                  </a:lnTo>
                  <a:lnTo>
                    <a:pt x="4987" y="419"/>
                  </a:lnTo>
                  <a:close/>
                </a:path>
              </a:pathLst>
            </a:custGeom>
            <a:solidFill>
              <a:srgbClr val="0B22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p:nvPr/>
          </p:nvSpPr>
          <p:spPr>
            <a:xfrm>
              <a:off x="2770175" y="238125"/>
              <a:ext cx="3641600" cy="3590200"/>
            </a:xfrm>
            <a:custGeom>
              <a:rect b="b" l="l" r="r" t="t"/>
              <a:pathLst>
                <a:path extrusionOk="0" h="143608" w="145664">
                  <a:moveTo>
                    <a:pt x="1" y="143608"/>
                  </a:moveTo>
                  <a:lnTo>
                    <a:pt x="6719" y="102919"/>
                  </a:lnTo>
                  <a:lnTo>
                    <a:pt x="6719" y="102919"/>
                  </a:lnTo>
                  <a:lnTo>
                    <a:pt x="6757" y="102786"/>
                  </a:lnTo>
                  <a:lnTo>
                    <a:pt x="6814" y="102672"/>
                  </a:lnTo>
                  <a:lnTo>
                    <a:pt x="6928" y="102539"/>
                  </a:lnTo>
                  <a:lnTo>
                    <a:pt x="6985" y="102463"/>
                  </a:lnTo>
                  <a:lnTo>
                    <a:pt x="7080" y="102406"/>
                  </a:lnTo>
                  <a:lnTo>
                    <a:pt x="7176" y="102368"/>
                  </a:lnTo>
                  <a:lnTo>
                    <a:pt x="7290" y="102330"/>
                  </a:lnTo>
                  <a:lnTo>
                    <a:pt x="7404" y="102310"/>
                  </a:lnTo>
                  <a:lnTo>
                    <a:pt x="7556" y="102291"/>
                  </a:lnTo>
                  <a:lnTo>
                    <a:pt x="7727" y="102310"/>
                  </a:lnTo>
                  <a:lnTo>
                    <a:pt x="7899" y="102349"/>
                  </a:lnTo>
                  <a:lnTo>
                    <a:pt x="7899" y="102349"/>
                  </a:lnTo>
                  <a:lnTo>
                    <a:pt x="8375" y="102482"/>
                  </a:lnTo>
                  <a:lnTo>
                    <a:pt x="8983" y="102672"/>
                  </a:lnTo>
                  <a:lnTo>
                    <a:pt x="10354" y="103110"/>
                  </a:lnTo>
                  <a:lnTo>
                    <a:pt x="12009" y="103681"/>
                  </a:lnTo>
                  <a:lnTo>
                    <a:pt x="12009" y="103681"/>
                  </a:lnTo>
                  <a:lnTo>
                    <a:pt x="12105" y="103738"/>
                  </a:lnTo>
                  <a:lnTo>
                    <a:pt x="12219" y="103795"/>
                  </a:lnTo>
                  <a:lnTo>
                    <a:pt x="12352" y="103928"/>
                  </a:lnTo>
                  <a:lnTo>
                    <a:pt x="12504" y="104099"/>
                  </a:lnTo>
                  <a:lnTo>
                    <a:pt x="12676" y="104347"/>
                  </a:lnTo>
                  <a:lnTo>
                    <a:pt x="12847" y="104689"/>
                  </a:lnTo>
                  <a:lnTo>
                    <a:pt x="12923" y="104880"/>
                  </a:lnTo>
                  <a:lnTo>
                    <a:pt x="12999" y="105108"/>
                  </a:lnTo>
                  <a:lnTo>
                    <a:pt x="12999" y="105108"/>
                  </a:lnTo>
                  <a:lnTo>
                    <a:pt x="13151" y="105603"/>
                  </a:lnTo>
                  <a:lnTo>
                    <a:pt x="13284" y="106136"/>
                  </a:lnTo>
                  <a:lnTo>
                    <a:pt x="13532" y="107201"/>
                  </a:lnTo>
                  <a:lnTo>
                    <a:pt x="13722" y="108020"/>
                  </a:lnTo>
                  <a:lnTo>
                    <a:pt x="13779" y="108362"/>
                  </a:lnTo>
                  <a:lnTo>
                    <a:pt x="13779" y="108362"/>
                  </a:lnTo>
                  <a:lnTo>
                    <a:pt x="13836" y="108438"/>
                  </a:lnTo>
                  <a:lnTo>
                    <a:pt x="13893" y="108534"/>
                  </a:lnTo>
                  <a:lnTo>
                    <a:pt x="13970" y="108648"/>
                  </a:lnTo>
                  <a:lnTo>
                    <a:pt x="14103" y="108781"/>
                  </a:lnTo>
                  <a:lnTo>
                    <a:pt x="14274" y="108914"/>
                  </a:lnTo>
                  <a:lnTo>
                    <a:pt x="14483" y="109028"/>
                  </a:lnTo>
                  <a:lnTo>
                    <a:pt x="14750" y="109143"/>
                  </a:lnTo>
                  <a:lnTo>
                    <a:pt x="14750" y="109143"/>
                  </a:lnTo>
                  <a:lnTo>
                    <a:pt x="15035" y="109219"/>
                  </a:lnTo>
                  <a:lnTo>
                    <a:pt x="15321" y="109295"/>
                  </a:lnTo>
                  <a:lnTo>
                    <a:pt x="15835" y="109390"/>
                  </a:lnTo>
                  <a:lnTo>
                    <a:pt x="16348" y="109485"/>
                  </a:lnTo>
                  <a:lnTo>
                    <a:pt x="16348" y="109485"/>
                  </a:lnTo>
                  <a:lnTo>
                    <a:pt x="16406" y="109485"/>
                  </a:lnTo>
                  <a:lnTo>
                    <a:pt x="16577" y="109466"/>
                  </a:lnTo>
                  <a:lnTo>
                    <a:pt x="16824" y="109428"/>
                  </a:lnTo>
                  <a:lnTo>
                    <a:pt x="16976" y="109371"/>
                  </a:lnTo>
                  <a:lnTo>
                    <a:pt x="17129" y="109314"/>
                  </a:lnTo>
                  <a:lnTo>
                    <a:pt x="17281" y="109238"/>
                  </a:lnTo>
                  <a:lnTo>
                    <a:pt x="17452" y="109124"/>
                  </a:lnTo>
                  <a:lnTo>
                    <a:pt x="17605" y="108990"/>
                  </a:lnTo>
                  <a:lnTo>
                    <a:pt x="17776" y="108838"/>
                  </a:lnTo>
                  <a:lnTo>
                    <a:pt x="17909" y="108648"/>
                  </a:lnTo>
                  <a:lnTo>
                    <a:pt x="18061" y="108419"/>
                  </a:lnTo>
                  <a:lnTo>
                    <a:pt x="18175" y="108153"/>
                  </a:lnTo>
                  <a:lnTo>
                    <a:pt x="18290" y="107849"/>
                  </a:lnTo>
                  <a:lnTo>
                    <a:pt x="18290" y="107849"/>
                  </a:lnTo>
                  <a:lnTo>
                    <a:pt x="18423" y="107335"/>
                  </a:lnTo>
                  <a:lnTo>
                    <a:pt x="18632" y="106497"/>
                  </a:lnTo>
                  <a:lnTo>
                    <a:pt x="19222" y="104004"/>
                  </a:lnTo>
                  <a:lnTo>
                    <a:pt x="20802" y="97248"/>
                  </a:lnTo>
                  <a:lnTo>
                    <a:pt x="22914" y="87961"/>
                  </a:lnTo>
                  <a:lnTo>
                    <a:pt x="22914" y="87961"/>
                  </a:lnTo>
                  <a:lnTo>
                    <a:pt x="22971" y="87790"/>
                  </a:lnTo>
                  <a:lnTo>
                    <a:pt x="23047" y="87619"/>
                  </a:lnTo>
                  <a:lnTo>
                    <a:pt x="23162" y="87428"/>
                  </a:lnTo>
                  <a:lnTo>
                    <a:pt x="23238" y="87333"/>
                  </a:lnTo>
                  <a:lnTo>
                    <a:pt x="23333" y="87238"/>
                  </a:lnTo>
                  <a:lnTo>
                    <a:pt x="23447" y="87162"/>
                  </a:lnTo>
                  <a:lnTo>
                    <a:pt x="23561" y="87086"/>
                  </a:lnTo>
                  <a:lnTo>
                    <a:pt x="23713" y="87010"/>
                  </a:lnTo>
                  <a:lnTo>
                    <a:pt x="23866" y="86953"/>
                  </a:lnTo>
                  <a:lnTo>
                    <a:pt x="24056" y="86933"/>
                  </a:lnTo>
                  <a:lnTo>
                    <a:pt x="24246" y="86914"/>
                  </a:lnTo>
                  <a:lnTo>
                    <a:pt x="24246" y="86914"/>
                  </a:lnTo>
                  <a:lnTo>
                    <a:pt x="30717" y="86914"/>
                  </a:lnTo>
                  <a:lnTo>
                    <a:pt x="30717" y="86914"/>
                  </a:lnTo>
                  <a:lnTo>
                    <a:pt x="30945" y="86933"/>
                  </a:lnTo>
                  <a:lnTo>
                    <a:pt x="31174" y="86953"/>
                  </a:lnTo>
                  <a:lnTo>
                    <a:pt x="31421" y="87010"/>
                  </a:lnTo>
                  <a:lnTo>
                    <a:pt x="31649" y="87086"/>
                  </a:lnTo>
                  <a:lnTo>
                    <a:pt x="31878" y="87181"/>
                  </a:lnTo>
                  <a:lnTo>
                    <a:pt x="32106" y="87295"/>
                  </a:lnTo>
                  <a:lnTo>
                    <a:pt x="32315" y="87428"/>
                  </a:lnTo>
                  <a:lnTo>
                    <a:pt x="32544" y="87581"/>
                  </a:lnTo>
                  <a:lnTo>
                    <a:pt x="32753" y="87771"/>
                  </a:lnTo>
                  <a:lnTo>
                    <a:pt x="32943" y="87980"/>
                  </a:lnTo>
                  <a:lnTo>
                    <a:pt x="33134" y="88209"/>
                  </a:lnTo>
                  <a:lnTo>
                    <a:pt x="33324" y="88456"/>
                  </a:lnTo>
                  <a:lnTo>
                    <a:pt x="33495" y="88722"/>
                  </a:lnTo>
                  <a:lnTo>
                    <a:pt x="33648" y="89008"/>
                  </a:lnTo>
                  <a:lnTo>
                    <a:pt x="33781" y="89331"/>
                  </a:lnTo>
                  <a:lnTo>
                    <a:pt x="33914" y="89674"/>
                  </a:lnTo>
                  <a:lnTo>
                    <a:pt x="33914" y="89674"/>
                  </a:lnTo>
                  <a:lnTo>
                    <a:pt x="34485" y="91368"/>
                  </a:lnTo>
                  <a:lnTo>
                    <a:pt x="35113" y="93309"/>
                  </a:lnTo>
                  <a:lnTo>
                    <a:pt x="35836" y="95535"/>
                  </a:lnTo>
                  <a:lnTo>
                    <a:pt x="35836" y="95535"/>
                  </a:lnTo>
                  <a:lnTo>
                    <a:pt x="35931" y="95707"/>
                  </a:lnTo>
                  <a:lnTo>
                    <a:pt x="36065" y="95878"/>
                  </a:lnTo>
                  <a:lnTo>
                    <a:pt x="36236" y="96068"/>
                  </a:lnTo>
                  <a:lnTo>
                    <a:pt x="36350" y="96163"/>
                  </a:lnTo>
                  <a:lnTo>
                    <a:pt x="36464" y="96259"/>
                  </a:lnTo>
                  <a:lnTo>
                    <a:pt x="36616" y="96335"/>
                  </a:lnTo>
                  <a:lnTo>
                    <a:pt x="36769" y="96411"/>
                  </a:lnTo>
                  <a:lnTo>
                    <a:pt x="36940" y="96487"/>
                  </a:lnTo>
                  <a:lnTo>
                    <a:pt x="37111" y="96544"/>
                  </a:lnTo>
                  <a:lnTo>
                    <a:pt x="37321" y="96563"/>
                  </a:lnTo>
                  <a:lnTo>
                    <a:pt x="37530" y="96582"/>
                  </a:lnTo>
                  <a:lnTo>
                    <a:pt x="37530" y="96582"/>
                  </a:lnTo>
                  <a:lnTo>
                    <a:pt x="39833" y="96582"/>
                  </a:lnTo>
                  <a:lnTo>
                    <a:pt x="39833" y="96582"/>
                  </a:lnTo>
                  <a:lnTo>
                    <a:pt x="39966" y="96582"/>
                  </a:lnTo>
                  <a:lnTo>
                    <a:pt x="40156" y="96563"/>
                  </a:lnTo>
                  <a:lnTo>
                    <a:pt x="40346" y="96525"/>
                  </a:lnTo>
                  <a:lnTo>
                    <a:pt x="40537" y="96468"/>
                  </a:lnTo>
                  <a:lnTo>
                    <a:pt x="40765" y="96411"/>
                  </a:lnTo>
                  <a:lnTo>
                    <a:pt x="40975" y="96316"/>
                  </a:lnTo>
                  <a:lnTo>
                    <a:pt x="41203" y="96202"/>
                  </a:lnTo>
                  <a:lnTo>
                    <a:pt x="41431" y="96087"/>
                  </a:lnTo>
                  <a:lnTo>
                    <a:pt x="41660" y="95916"/>
                  </a:lnTo>
                  <a:lnTo>
                    <a:pt x="41869" y="95745"/>
                  </a:lnTo>
                  <a:lnTo>
                    <a:pt x="42059" y="95535"/>
                  </a:lnTo>
                  <a:lnTo>
                    <a:pt x="42250" y="95307"/>
                  </a:lnTo>
                  <a:lnTo>
                    <a:pt x="42402" y="95041"/>
                  </a:lnTo>
                  <a:lnTo>
                    <a:pt x="42535" y="94755"/>
                  </a:lnTo>
                  <a:lnTo>
                    <a:pt x="42649" y="94432"/>
                  </a:lnTo>
                  <a:lnTo>
                    <a:pt x="42725" y="94070"/>
                  </a:lnTo>
                  <a:lnTo>
                    <a:pt x="42725" y="94070"/>
                  </a:lnTo>
                  <a:lnTo>
                    <a:pt x="43106" y="91958"/>
                  </a:lnTo>
                  <a:lnTo>
                    <a:pt x="43924" y="87638"/>
                  </a:lnTo>
                  <a:lnTo>
                    <a:pt x="46227" y="75439"/>
                  </a:lnTo>
                  <a:lnTo>
                    <a:pt x="49481" y="58311"/>
                  </a:lnTo>
                  <a:lnTo>
                    <a:pt x="49481" y="58311"/>
                  </a:lnTo>
                  <a:lnTo>
                    <a:pt x="49519" y="58197"/>
                  </a:lnTo>
                  <a:lnTo>
                    <a:pt x="49615" y="57854"/>
                  </a:lnTo>
                  <a:lnTo>
                    <a:pt x="49805" y="57378"/>
                  </a:lnTo>
                  <a:lnTo>
                    <a:pt x="49919" y="57112"/>
                  </a:lnTo>
                  <a:lnTo>
                    <a:pt x="50052" y="56846"/>
                  </a:lnTo>
                  <a:lnTo>
                    <a:pt x="50205" y="56579"/>
                  </a:lnTo>
                  <a:lnTo>
                    <a:pt x="50376" y="56313"/>
                  </a:lnTo>
                  <a:lnTo>
                    <a:pt x="50566" y="56065"/>
                  </a:lnTo>
                  <a:lnTo>
                    <a:pt x="50756" y="55837"/>
                  </a:lnTo>
                  <a:lnTo>
                    <a:pt x="50985" y="55647"/>
                  </a:lnTo>
                  <a:lnTo>
                    <a:pt x="51099" y="55570"/>
                  </a:lnTo>
                  <a:lnTo>
                    <a:pt x="51213" y="55494"/>
                  </a:lnTo>
                  <a:lnTo>
                    <a:pt x="51327" y="55456"/>
                  </a:lnTo>
                  <a:lnTo>
                    <a:pt x="51461" y="55418"/>
                  </a:lnTo>
                  <a:lnTo>
                    <a:pt x="51575" y="55380"/>
                  </a:lnTo>
                  <a:lnTo>
                    <a:pt x="51708" y="55380"/>
                  </a:lnTo>
                  <a:lnTo>
                    <a:pt x="51708" y="55380"/>
                  </a:lnTo>
                  <a:lnTo>
                    <a:pt x="57303" y="55380"/>
                  </a:lnTo>
                  <a:lnTo>
                    <a:pt x="57303" y="55380"/>
                  </a:lnTo>
                  <a:lnTo>
                    <a:pt x="57455" y="55380"/>
                  </a:lnTo>
                  <a:lnTo>
                    <a:pt x="57608" y="55399"/>
                  </a:lnTo>
                  <a:lnTo>
                    <a:pt x="57741" y="55437"/>
                  </a:lnTo>
                  <a:lnTo>
                    <a:pt x="57893" y="55475"/>
                  </a:lnTo>
                  <a:lnTo>
                    <a:pt x="58178" y="55589"/>
                  </a:lnTo>
                  <a:lnTo>
                    <a:pt x="58464" y="55742"/>
                  </a:lnTo>
                  <a:lnTo>
                    <a:pt x="58730" y="55951"/>
                  </a:lnTo>
                  <a:lnTo>
                    <a:pt x="58978" y="56179"/>
                  </a:lnTo>
                  <a:lnTo>
                    <a:pt x="59225" y="56427"/>
                  </a:lnTo>
                  <a:lnTo>
                    <a:pt x="59454" y="56712"/>
                  </a:lnTo>
                  <a:lnTo>
                    <a:pt x="59682" y="57017"/>
                  </a:lnTo>
                  <a:lnTo>
                    <a:pt x="59891" y="57340"/>
                  </a:lnTo>
                  <a:lnTo>
                    <a:pt x="60082" y="57683"/>
                  </a:lnTo>
                  <a:lnTo>
                    <a:pt x="60272" y="58044"/>
                  </a:lnTo>
                  <a:lnTo>
                    <a:pt x="60443" y="58387"/>
                  </a:lnTo>
                  <a:lnTo>
                    <a:pt x="60595" y="58768"/>
                  </a:lnTo>
                  <a:lnTo>
                    <a:pt x="60729" y="59129"/>
                  </a:lnTo>
                  <a:lnTo>
                    <a:pt x="60843" y="59491"/>
                  </a:lnTo>
                  <a:lnTo>
                    <a:pt x="60843" y="59491"/>
                  </a:lnTo>
                  <a:lnTo>
                    <a:pt x="61147" y="60404"/>
                  </a:lnTo>
                  <a:lnTo>
                    <a:pt x="61566" y="61603"/>
                  </a:lnTo>
                  <a:lnTo>
                    <a:pt x="62575" y="64401"/>
                  </a:lnTo>
                  <a:lnTo>
                    <a:pt x="63850" y="67883"/>
                  </a:lnTo>
                  <a:lnTo>
                    <a:pt x="63850" y="67883"/>
                  </a:lnTo>
                  <a:lnTo>
                    <a:pt x="63888" y="67960"/>
                  </a:lnTo>
                  <a:lnTo>
                    <a:pt x="63983" y="68169"/>
                  </a:lnTo>
                  <a:lnTo>
                    <a:pt x="64173" y="68473"/>
                  </a:lnTo>
                  <a:lnTo>
                    <a:pt x="64306" y="68645"/>
                  </a:lnTo>
                  <a:lnTo>
                    <a:pt x="64459" y="68816"/>
                  </a:lnTo>
                  <a:lnTo>
                    <a:pt x="64630" y="69006"/>
                  </a:lnTo>
                  <a:lnTo>
                    <a:pt x="64820" y="69178"/>
                  </a:lnTo>
                  <a:lnTo>
                    <a:pt x="65049" y="69330"/>
                  </a:lnTo>
                  <a:lnTo>
                    <a:pt x="65296" y="69482"/>
                  </a:lnTo>
                  <a:lnTo>
                    <a:pt x="65581" y="69596"/>
                  </a:lnTo>
                  <a:lnTo>
                    <a:pt x="65886" y="69691"/>
                  </a:lnTo>
                  <a:lnTo>
                    <a:pt x="66229" y="69749"/>
                  </a:lnTo>
                  <a:lnTo>
                    <a:pt x="66609" y="69768"/>
                  </a:lnTo>
                  <a:lnTo>
                    <a:pt x="66609" y="69768"/>
                  </a:lnTo>
                  <a:lnTo>
                    <a:pt x="72985" y="69768"/>
                  </a:lnTo>
                  <a:lnTo>
                    <a:pt x="72985" y="69768"/>
                  </a:lnTo>
                  <a:lnTo>
                    <a:pt x="73118" y="69768"/>
                  </a:lnTo>
                  <a:lnTo>
                    <a:pt x="73251" y="69729"/>
                  </a:lnTo>
                  <a:lnTo>
                    <a:pt x="73365" y="69672"/>
                  </a:lnTo>
                  <a:lnTo>
                    <a:pt x="73498" y="69615"/>
                  </a:lnTo>
                  <a:lnTo>
                    <a:pt x="73613" y="69520"/>
                  </a:lnTo>
                  <a:lnTo>
                    <a:pt x="73727" y="69406"/>
                  </a:lnTo>
                  <a:lnTo>
                    <a:pt x="73841" y="69292"/>
                  </a:lnTo>
                  <a:lnTo>
                    <a:pt x="73955" y="69159"/>
                  </a:lnTo>
                  <a:lnTo>
                    <a:pt x="74164" y="68835"/>
                  </a:lnTo>
                  <a:lnTo>
                    <a:pt x="74374" y="68473"/>
                  </a:lnTo>
                  <a:lnTo>
                    <a:pt x="74564" y="68074"/>
                  </a:lnTo>
                  <a:lnTo>
                    <a:pt x="74735" y="67636"/>
                  </a:lnTo>
                  <a:lnTo>
                    <a:pt x="74888" y="67179"/>
                  </a:lnTo>
                  <a:lnTo>
                    <a:pt x="75040" y="66704"/>
                  </a:lnTo>
                  <a:lnTo>
                    <a:pt x="75325" y="65733"/>
                  </a:lnTo>
                  <a:lnTo>
                    <a:pt x="75554" y="64800"/>
                  </a:lnTo>
                  <a:lnTo>
                    <a:pt x="75763" y="63944"/>
                  </a:lnTo>
                  <a:lnTo>
                    <a:pt x="75763" y="63944"/>
                  </a:lnTo>
                  <a:lnTo>
                    <a:pt x="75972" y="62916"/>
                  </a:lnTo>
                  <a:lnTo>
                    <a:pt x="76391" y="60690"/>
                  </a:lnTo>
                  <a:lnTo>
                    <a:pt x="77742" y="53382"/>
                  </a:lnTo>
                  <a:lnTo>
                    <a:pt x="81606" y="32162"/>
                  </a:lnTo>
                  <a:lnTo>
                    <a:pt x="87086" y="1941"/>
                  </a:lnTo>
                  <a:lnTo>
                    <a:pt x="87086" y="1941"/>
                  </a:lnTo>
                  <a:lnTo>
                    <a:pt x="87163" y="1637"/>
                  </a:lnTo>
                  <a:lnTo>
                    <a:pt x="87277" y="1332"/>
                  </a:lnTo>
                  <a:lnTo>
                    <a:pt x="87410" y="971"/>
                  </a:lnTo>
                  <a:lnTo>
                    <a:pt x="87505" y="780"/>
                  </a:lnTo>
                  <a:lnTo>
                    <a:pt x="87600" y="609"/>
                  </a:lnTo>
                  <a:lnTo>
                    <a:pt x="87714" y="438"/>
                  </a:lnTo>
                  <a:lnTo>
                    <a:pt x="87848" y="304"/>
                  </a:lnTo>
                  <a:lnTo>
                    <a:pt x="87962" y="171"/>
                  </a:lnTo>
                  <a:lnTo>
                    <a:pt x="88114" y="76"/>
                  </a:lnTo>
                  <a:lnTo>
                    <a:pt x="88266" y="19"/>
                  </a:lnTo>
                  <a:lnTo>
                    <a:pt x="88419" y="0"/>
                  </a:lnTo>
                  <a:lnTo>
                    <a:pt x="88419" y="0"/>
                  </a:lnTo>
                  <a:lnTo>
                    <a:pt x="91958" y="0"/>
                  </a:lnTo>
                  <a:lnTo>
                    <a:pt x="91958" y="0"/>
                  </a:lnTo>
                  <a:lnTo>
                    <a:pt x="92149" y="0"/>
                  </a:lnTo>
                  <a:lnTo>
                    <a:pt x="92320" y="19"/>
                  </a:lnTo>
                  <a:lnTo>
                    <a:pt x="92701" y="95"/>
                  </a:lnTo>
                  <a:lnTo>
                    <a:pt x="93100" y="209"/>
                  </a:lnTo>
                  <a:lnTo>
                    <a:pt x="93500" y="381"/>
                  </a:lnTo>
                  <a:lnTo>
                    <a:pt x="93900" y="571"/>
                  </a:lnTo>
                  <a:lnTo>
                    <a:pt x="94337" y="818"/>
                  </a:lnTo>
                  <a:lnTo>
                    <a:pt x="94756" y="1104"/>
                  </a:lnTo>
                  <a:lnTo>
                    <a:pt x="95194" y="1427"/>
                  </a:lnTo>
                  <a:lnTo>
                    <a:pt x="95194" y="1427"/>
                  </a:lnTo>
                  <a:lnTo>
                    <a:pt x="97592" y="3235"/>
                  </a:lnTo>
                  <a:lnTo>
                    <a:pt x="99095" y="4377"/>
                  </a:lnTo>
                  <a:lnTo>
                    <a:pt x="99095" y="4377"/>
                  </a:lnTo>
                  <a:lnTo>
                    <a:pt x="99152" y="4434"/>
                  </a:lnTo>
                  <a:lnTo>
                    <a:pt x="99342" y="4625"/>
                  </a:lnTo>
                  <a:lnTo>
                    <a:pt x="99590" y="4929"/>
                  </a:lnTo>
                  <a:lnTo>
                    <a:pt x="99742" y="5138"/>
                  </a:lnTo>
                  <a:lnTo>
                    <a:pt x="99894" y="5386"/>
                  </a:lnTo>
                  <a:lnTo>
                    <a:pt x="100027" y="5652"/>
                  </a:lnTo>
                  <a:lnTo>
                    <a:pt x="100180" y="5976"/>
                  </a:lnTo>
                  <a:lnTo>
                    <a:pt x="100313" y="6318"/>
                  </a:lnTo>
                  <a:lnTo>
                    <a:pt x="100427" y="6699"/>
                  </a:lnTo>
                  <a:lnTo>
                    <a:pt x="100541" y="7118"/>
                  </a:lnTo>
                  <a:lnTo>
                    <a:pt x="100617" y="7593"/>
                  </a:lnTo>
                  <a:lnTo>
                    <a:pt x="100675" y="8088"/>
                  </a:lnTo>
                  <a:lnTo>
                    <a:pt x="100694" y="8621"/>
                  </a:lnTo>
                  <a:lnTo>
                    <a:pt x="100694" y="8621"/>
                  </a:lnTo>
                  <a:lnTo>
                    <a:pt x="100732" y="9630"/>
                  </a:lnTo>
                  <a:lnTo>
                    <a:pt x="100827" y="11476"/>
                  </a:lnTo>
                  <a:lnTo>
                    <a:pt x="101226" y="17204"/>
                  </a:lnTo>
                  <a:lnTo>
                    <a:pt x="101778" y="24835"/>
                  </a:lnTo>
                  <a:lnTo>
                    <a:pt x="102406" y="33418"/>
                  </a:lnTo>
                  <a:lnTo>
                    <a:pt x="103034" y="42039"/>
                  </a:lnTo>
                  <a:lnTo>
                    <a:pt x="103586" y="49728"/>
                  </a:lnTo>
                  <a:lnTo>
                    <a:pt x="103796" y="52925"/>
                  </a:lnTo>
                  <a:lnTo>
                    <a:pt x="103967" y="55532"/>
                  </a:lnTo>
                  <a:lnTo>
                    <a:pt x="104081" y="57435"/>
                  </a:lnTo>
                  <a:lnTo>
                    <a:pt x="104119" y="58520"/>
                  </a:lnTo>
                  <a:lnTo>
                    <a:pt x="104119" y="58520"/>
                  </a:lnTo>
                  <a:lnTo>
                    <a:pt x="104138" y="59148"/>
                  </a:lnTo>
                  <a:lnTo>
                    <a:pt x="104195" y="59776"/>
                  </a:lnTo>
                  <a:lnTo>
                    <a:pt x="104271" y="60423"/>
                  </a:lnTo>
                  <a:lnTo>
                    <a:pt x="104386" y="61070"/>
                  </a:lnTo>
                  <a:lnTo>
                    <a:pt x="104538" y="61717"/>
                  </a:lnTo>
                  <a:lnTo>
                    <a:pt x="104728" y="62345"/>
                  </a:lnTo>
                  <a:lnTo>
                    <a:pt x="104937" y="62973"/>
                  </a:lnTo>
                  <a:lnTo>
                    <a:pt x="105185" y="63602"/>
                  </a:lnTo>
                  <a:lnTo>
                    <a:pt x="105451" y="64191"/>
                  </a:lnTo>
                  <a:lnTo>
                    <a:pt x="105756" y="64781"/>
                  </a:lnTo>
                  <a:lnTo>
                    <a:pt x="106079" y="65333"/>
                  </a:lnTo>
                  <a:lnTo>
                    <a:pt x="106441" y="65866"/>
                  </a:lnTo>
                  <a:lnTo>
                    <a:pt x="106822" y="66361"/>
                  </a:lnTo>
                  <a:lnTo>
                    <a:pt x="107240" y="66837"/>
                  </a:lnTo>
                  <a:lnTo>
                    <a:pt x="107678" y="67274"/>
                  </a:lnTo>
                  <a:lnTo>
                    <a:pt x="107906" y="67465"/>
                  </a:lnTo>
                  <a:lnTo>
                    <a:pt x="108135" y="67655"/>
                  </a:lnTo>
                  <a:lnTo>
                    <a:pt x="108135" y="67655"/>
                  </a:lnTo>
                  <a:lnTo>
                    <a:pt x="108782" y="68150"/>
                  </a:lnTo>
                  <a:lnTo>
                    <a:pt x="109733" y="68854"/>
                  </a:lnTo>
                  <a:lnTo>
                    <a:pt x="112398" y="70776"/>
                  </a:lnTo>
                  <a:lnTo>
                    <a:pt x="119420" y="75800"/>
                  </a:lnTo>
                  <a:lnTo>
                    <a:pt x="123055" y="78427"/>
                  </a:lnTo>
                  <a:lnTo>
                    <a:pt x="126271" y="80767"/>
                  </a:lnTo>
                  <a:lnTo>
                    <a:pt x="127603" y="81757"/>
                  </a:lnTo>
                  <a:lnTo>
                    <a:pt x="128688" y="82594"/>
                  </a:lnTo>
                  <a:lnTo>
                    <a:pt x="129487" y="83222"/>
                  </a:lnTo>
                  <a:lnTo>
                    <a:pt x="129773" y="83470"/>
                  </a:lnTo>
                  <a:lnTo>
                    <a:pt x="129944" y="83641"/>
                  </a:lnTo>
                  <a:lnTo>
                    <a:pt x="129944" y="83641"/>
                  </a:lnTo>
                  <a:lnTo>
                    <a:pt x="130039" y="83755"/>
                  </a:lnTo>
                  <a:lnTo>
                    <a:pt x="130134" y="83946"/>
                  </a:lnTo>
                  <a:lnTo>
                    <a:pt x="130249" y="84212"/>
                  </a:lnTo>
                  <a:lnTo>
                    <a:pt x="130382" y="84555"/>
                  </a:lnTo>
                  <a:lnTo>
                    <a:pt x="130686" y="85468"/>
                  </a:lnTo>
                  <a:lnTo>
                    <a:pt x="131048" y="86629"/>
                  </a:lnTo>
                  <a:lnTo>
                    <a:pt x="131486" y="88056"/>
                  </a:lnTo>
                  <a:lnTo>
                    <a:pt x="131961" y="89693"/>
                  </a:lnTo>
                  <a:lnTo>
                    <a:pt x="133046" y="93575"/>
                  </a:lnTo>
                  <a:lnTo>
                    <a:pt x="134264" y="98105"/>
                  </a:lnTo>
                  <a:lnTo>
                    <a:pt x="135577" y="103129"/>
                  </a:lnTo>
                  <a:lnTo>
                    <a:pt x="136967" y="108457"/>
                  </a:lnTo>
                  <a:lnTo>
                    <a:pt x="138375" y="113938"/>
                  </a:lnTo>
                  <a:lnTo>
                    <a:pt x="141096" y="124691"/>
                  </a:lnTo>
                  <a:lnTo>
                    <a:pt x="143418" y="134016"/>
                  </a:lnTo>
                  <a:lnTo>
                    <a:pt x="145664" y="143094"/>
                  </a:lnTo>
                  <a:lnTo>
                    <a:pt x="1" y="143608"/>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a:off x="4278375" y="3032800"/>
              <a:ext cx="202725" cy="485800"/>
            </a:xfrm>
            <a:custGeom>
              <a:rect b="b" l="l" r="r" t="t"/>
              <a:pathLst>
                <a:path extrusionOk="0" h="19432" w="8109">
                  <a:moveTo>
                    <a:pt x="6376" y="2418"/>
                  </a:moveTo>
                  <a:lnTo>
                    <a:pt x="6376" y="2418"/>
                  </a:lnTo>
                  <a:lnTo>
                    <a:pt x="6376" y="4816"/>
                  </a:lnTo>
                  <a:lnTo>
                    <a:pt x="6376" y="4816"/>
                  </a:lnTo>
                  <a:lnTo>
                    <a:pt x="6376" y="5006"/>
                  </a:lnTo>
                  <a:lnTo>
                    <a:pt x="6395" y="5158"/>
                  </a:lnTo>
                  <a:lnTo>
                    <a:pt x="6433" y="5330"/>
                  </a:lnTo>
                  <a:lnTo>
                    <a:pt x="6491" y="5482"/>
                  </a:lnTo>
                  <a:lnTo>
                    <a:pt x="6548" y="5634"/>
                  </a:lnTo>
                  <a:lnTo>
                    <a:pt x="6605" y="5767"/>
                  </a:lnTo>
                  <a:lnTo>
                    <a:pt x="6776" y="6034"/>
                  </a:lnTo>
                  <a:lnTo>
                    <a:pt x="6947" y="6262"/>
                  </a:lnTo>
                  <a:lnTo>
                    <a:pt x="7138" y="6471"/>
                  </a:lnTo>
                  <a:lnTo>
                    <a:pt x="7461" y="6814"/>
                  </a:lnTo>
                  <a:lnTo>
                    <a:pt x="7461" y="6814"/>
                  </a:lnTo>
                  <a:lnTo>
                    <a:pt x="7613" y="6985"/>
                  </a:lnTo>
                  <a:lnTo>
                    <a:pt x="7728" y="7176"/>
                  </a:lnTo>
                  <a:lnTo>
                    <a:pt x="7842" y="7423"/>
                  </a:lnTo>
                  <a:lnTo>
                    <a:pt x="7937" y="7708"/>
                  </a:lnTo>
                  <a:lnTo>
                    <a:pt x="8013" y="8070"/>
                  </a:lnTo>
                  <a:lnTo>
                    <a:pt x="8051" y="8508"/>
                  </a:lnTo>
                  <a:lnTo>
                    <a:pt x="8089" y="9022"/>
                  </a:lnTo>
                  <a:lnTo>
                    <a:pt x="8108" y="9669"/>
                  </a:lnTo>
                  <a:lnTo>
                    <a:pt x="8108" y="9669"/>
                  </a:lnTo>
                  <a:lnTo>
                    <a:pt x="8070" y="13075"/>
                  </a:lnTo>
                  <a:lnTo>
                    <a:pt x="8051" y="16291"/>
                  </a:lnTo>
                  <a:lnTo>
                    <a:pt x="8051" y="16291"/>
                  </a:lnTo>
                  <a:lnTo>
                    <a:pt x="8051" y="16482"/>
                  </a:lnTo>
                  <a:lnTo>
                    <a:pt x="8032" y="16672"/>
                  </a:lnTo>
                  <a:lnTo>
                    <a:pt x="7994" y="16843"/>
                  </a:lnTo>
                  <a:lnTo>
                    <a:pt x="7956" y="17015"/>
                  </a:lnTo>
                  <a:lnTo>
                    <a:pt x="7861" y="17357"/>
                  </a:lnTo>
                  <a:lnTo>
                    <a:pt x="7708" y="17662"/>
                  </a:lnTo>
                  <a:lnTo>
                    <a:pt x="7518" y="17947"/>
                  </a:lnTo>
                  <a:lnTo>
                    <a:pt x="7309" y="18195"/>
                  </a:lnTo>
                  <a:lnTo>
                    <a:pt x="7061" y="18442"/>
                  </a:lnTo>
                  <a:lnTo>
                    <a:pt x="6795" y="18651"/>
                  </a:lnTo>
                  <a:lnTo>
                    <a:pt x="6510" y="18823"/>
                  </a:lnTo>
                  <a:lnTo>
                    <a:pt x="6205" y="18994"/>
                  </a:lnTo>
                  <a:lnTo>
                    <a:pt x="5862" y="19127"/>
                  </a:lnTo>
                  <a:lnTo>
                    <a:pt x="5520" y="19241"/>
                  </a:lnTo>
                  <a:lnTo>
                    <a:pt x="5158" y="19317"/>
                  </a:lnTo>
                  <a:lnTo>
                    <a:pt x="4797" y="19374"/>
                  </a:lnTo>
                  <a:lnTo>
                    <a:pt x="4435" y="19413"/>
                  </a:lnTo>
                  <a:lnTo>
                    <a:pt x="4055" y="19432"/>
                  </a:lnTo>
                  <a:lnTo>
                    <a:pt x="3674" y="19413"/>
                  </a:lnTo>
                  <a:lnTo>
                    <a:pt x="3312" y="19374"/>
                  </a:lnTo>
                  <a:lnTo>
                    <a:pt x="2951" y="19317"/>
                  </a:lnTo>
                  <a:lnTo>
                    <a:pt x="2589" y="19241"/>
                  </a:lnTo>
                  <a:lnTo>
                    <a:pt x="2247" y="19127"/>
                  </a:lnTo>
                  <a:lnTo>
                    <a:pt x="1923" y="18994"/>
                  </a:lnTo>
                  <a:lnTo>
                    <a:pt x="1600" y="18823"/>
                  </a:lnTo>
                  <a:lnTo>
                    <a:pt x="1314" y="18651"/>
                  </a:lnTo>
                  <a:lnTo>
                    <a:pt x="1048" y="18442"/>
                  </a:lnTo>
                  <a:lnTo>
                    <a:pt x="800" y="18195"/>
                  </a:lnTo>
                  <a:lnTo>
                    <a:pt x="591" y="17947"/>
                  </a:lnTo>
                  <a:lnTo>
                    <a:pt x="401" y="17662"/>
                  </a:lnTo>
                  <a:lnTo>
                    <a:pt x="267" y="17357"/>
                  </a:lnTo>
                  <a:lnTo>
                    <a:pt x="153" y="17015"/>
                  </a:lnTo>
                  <a:lnTo>
                    <a:pt x="115" y="16843"/>
                  </a:lnTo>
                  <a:lnTo>
                    <a:pt x="77" y="16672"/>
                  </a:lnTo>
                  <a:lnTo>
                    <a:pt x="77" y="16482"/>
                  </a:lnTo>
                  <a:lnTo>
                    <a:pt x="58" y="16291"/>
                  </a:lnTo>
                  <a:lnTo>
                    <a:pt x="58" y="16291"/>
                  </a:lnTo>
                  <a:lnTo>
                    <a:pt x="39" y="13075"/>
                  </a:lnTo>
                  <a:lnTo>
                    <a:pt x="1" y="9669"/>
                  </a:lnTo>
                  <a:lnTo>
                    <a:pt x="1" y="9669"/>
                  </a:lnTo>
                  <a:lnTo>
                    <a:pt x="20" y="9022"/>
                  </a:lnTo>
                  <a:lnTo>
                    <a:pt x="58" y="8508"/>
                  </a:lnTo>
                  <a:lnTo>
                    <a:pt x="115" y="8070"/>
                  </a:lnTo>
                  <a:lnTo>
                    <a:pt x="172" y="7708"/>
                  </a:lnTo>
                  <a:lnTo>
                    <a:pt x="267" y="7423"/>
                  </a:lnTo>
                  <a:lnTo>
                    <a:pt x="382" y="7176"/>
                  </a:lnTo>
                  <a:lnTo>
                    <a:pt x="496" y="6985"/>
                  </a:lnTo>
                  <a:lnTo>
                    <a:pt x="648" y="6814"/>
                  </a:lnTo>
                  <a:lnTo>
                    <a:pt x="648" y="6814"/>
                  </a:lnTo>
                  <a:lnTo>
                    <a:pt x="991" y="6471"/>
                  </a:lnTo>
                  <a:lnTo>
                    <a:pt x="1162" y="6262"/>
                  </a:lnTo>
                  <a:lnTo>
                    <a:pt x="1333" y="6034"/>
                  </a:lnTo>
                  <a:lnTo>
                    <a:pt x="1504" y="5767"/>
                  </a:lnTo>
                  <a:lnTo>
                    <a:pt x="1561" y="5634"/>
                  </a:lnTo>
                  <a:lnTo>
                    <a:pt x="1619" y="5482"/>
                  </a:lnTo>
                  <a:lnTo>
                    <a:pt x="1676" y="5330"/>
                  </a:lnTo>
                  <a:lnTo>
                    <a:pt x="1714" y="5158"/>
                  </a:lnTo>
                  <a:lnTo>
                    <a:pt x="1733" y="5006"/>
                  </a:lnTo>
                  <a:lnTo>
                    <a:pt x="1733" y="4816"/>
                  </a:lnTo>
                  <a:lnTo>
                    <a:pt x="1733" y="4816"/>
                  </a:lnTo>
                  <a:lnTo>
                    <a:pt x="1733" y="2418"/>
                  </a:lnTo>
                  <a:lnTo>
                    <a:pt x="1733" y="2418"/>
                  </a:lnTo>
                  <a:lnTo>
                    <a:pt x="1752" y="2113"/>
                  </a:lnTo>
                  <a:lnTo>
                    <a:pt x="1790" y="1847"/>
                  </a:lnTo>
                  <a:lnTo>
                    <a:pt x="1847" y="1600"/>
                  </a:lnTo>
                  <a:lnTo>
                    <a:pt x="1942" y="1352"/>
                  </a:lnTo>
                  <a:lnTo>
                    <a:pt x="2037" y="1143"/>
                  </a:lnTo>
                  <a:lnTo>
                    <a:pt x="2170" y="933"/>
                  </a:lnTo>
                  <a:lnTo>
                    <a:pt x="2304" y="762"/>
                  </a:lnTo>
                  <a:lnTo>
                    <a:pt x="2456" y="610"/>
                  </a:lnTo>
                  <a:lnTo>
                    <a:pt x="2627" y="458"/>
                  </a:lnTo>
                  <a:lnTo>
                    <a:pt x="2818" y="343"/>
                  </a:lnTo>
                  <a:lnTo>
                    <a:pt x="3008" y="229"/>
                  </a:lnTo>
                  <a:lnTo>
                    <a:pt x="3198" y="153"/>
                  </a:lnTo>
                  <a:lnTo>
                    <a:pt x="3407" y="77"/>
                  </a:lnTo>
                  <a:lnTo>
                    <a:pt x="3617" y="39"/>
                  </a:lnTo>
                  <a:lnTo>
                    <a:pt x="3845" y="1"/>
                  </a:lnTo>
                  <a:lnTo>
                    <a:pt x="4055" y="1"/>
                  </a:lnTo>
                  <a:lnTo>
                    <a:pt x="4264" y="1"/>
                  </a:lnTo>
                  <a:lnTo>
                    <a:pt x="4492" y="39"/>
                  </a:lnTo>
                  <a:lnTo>
                    <a:pt x="4702" y="77"/>
                  </a:lnTo>
                  <a:lnTo>
                    <a:pt x="4911" y="153"/>
                  </a:lnTo>
                  <a:lnTo>
                    <a:pt x="5101" y="229"/>
                  </a:lnTo>
                  <a:lnTo>
                    <a:pt x="5292" y="343"/>
                  </a:lnTo>
                  <a:lnTo>
                    <a:pt x="5482" y="458"/>
                  </a:lnTo>
                  <a:lnTo>
                    <a:pt x="5653" y="610"/>
                  </a:lnTo>
                  <a:lnTo>
                    <a:pt x="5805" y="762"/>
                  </a:lnTo>
                  <a:lnTo>
                    <a:pt x="5939" y="933"/>
                  </a:lnTo>
                  <a:lnTo>
                    <a:pt x="6072" y="1143"/>
                  </a:lnTo>
                  <a:lnTo>
                    <a:pt x="6167" y="1352"/>
                  </a:lnTo>
                  <a:lnTo>
                    <a:pt x="6262" y="1600"/>
                  </a:lnTo>
                  <a:lnTo>
                    <a:pt x="6319" y="1847"/>
                  </a:lnTo>
                  <a:lnTo>
                    <a:pt x="6357" y="2113"/>
                  </a:lnTo>
                  <a:lnTo>
                    <a:pt x="6376" y="2418"/>
                  </a:lnTo>
                  <a:lnTo>
                    <a:pt x="6376" y="2418"/>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p:nvPr/>
          </p:nvSpPr>
          <p:spPr>
            <a:xfrm>
              <a:off x="4461075" y="2783025"/>
              <a:ext cx="200800" cy="627575"/>
            </a:xfrm>
            <a:custGeom>
              <a:rect b="b" l="l" r="r" t="t"/>
              <a:pathLst>
                <a:path extrusionOk="0" h="25103" w="8032">
                  <a:moveTo>
                    <a:pt x="4016" y="1"/>
                  </a:moveTo>
                  <a:lnTo>
                    <a:pt x="4016" y="1"/>
                  </a:lnTo>
                  <a:lnTo>
                    <a:pt x="4016" y="1"/>
                  </a:lnTo>
                  <a:lnTo>
                    <a:pt x="3864" y="1"/>
                  </a:lnTo>
                  <a:lnTo>
                    <a:pt x="3712" y="39"/>
                  </a:lnTo>
                  <a:lnTo>
                    <a:pt x="3579" y="77"/>
                  </a:lnTo>
                  <a:lnTo>
                    <a:pt x="3445" y="115"/>
                  </a:lnTo>
                  <a:lnTo>
                    <a:pt x="3312" y="172"/>
                  </a:lnTo>
                  <a:lnTo>
                    <a:pt x="3198" y="248"/>
                  </a:lnTo>
                  <a:lnTo>
                    <a:pt x="3084" y="343"/>
                  </a:lnTo>
                  <a:lnTo>
                    <a:pt x="2970" y="438"/>
                  </a:lnTo>
                  <a:lnTo>
                    <a:pt x="2875" y="534"/>
                  </a:lnTo>
                  <a:lnTo>
                    <a:pt x="2798" y="648"/>
                  </a:lnTo>
                  <a:lnTo>
                    <a:pt x="2722" y="781"/>
                  </a:lnTo>
                  <a:lnTo>
                    <a:pt x="2665" y="895"/>
                  </a:lnTo>
                  <a:lnTo>
                    <a:pt x="2608" y="1028"/>
                  </a:lnTo>
                  <a:lnTo>
                    <a:pt x="2570" y="1181"/>
                  </a:lnTo>
                  <a:lnTo>
                    <a:pt x="2551" y="1314"/>
                  </a:lnTo>
                  <a:lnTo>
                    <a:pt x="2551" y="1466"/>
                  </a:lnTo>
                  <a:lnTo>
                    <a:pt x="2551" y="7499"/>
                  </a:lnTo>
                  <a:lnTo>
                    <a:pt x="2551" y="7784"/>
                  </a:lnTo>
                  <a:lnTo>
                    <a:pt x="2551" y="7784"/>
                  </a:lnTo>
                  <a:lnTo>
                    <a:pt x="2532" y="7994"/>
                  </a:lnTo>
                  <a:lnTo>
                    <a:pt x="2494" y="8203"/>
                  </a:lnTo>
                  <a:lnTo>
                    <a:pt x="2456" y="8393"/>
                  </a:lnTo>
                  <a:lnTo>
                    <a:pt x="2399" y="8565"/>
                  </a:lnTo>
                  <a:lnTo>
                    <a:pt x="2342" y="8755"/>
                  </a:lnTo>
                  <a:lnTo>
                    <a:pt x="2266" y="8907"/>
                  </a:lnTo>
                  <a:lnTo>
                    <a:pt x="2113" y="9231"/>
                  </a:lnTo>
                  <a:lnTo>
                    <a:pt x="1904" y="9535"/>
                  </a:lnTo>
                  <a:lnTo>
                    <a:pt x="1695" y="9821"/>
                  </a:lnTo>
                  <a:lnTo>
                    <a:pt x="1238" y="10430"/>
                  </a:lnTo>
                  <a:lnTo>
                    <a:pt x="990" y="10772"/>
                  </a:lnTo>
                  <a:lnTo>
                    <a:pt x="781" y="11134"/>
                  </a:lnTo>
                  <a:lnTo>
                    <a:pt x="572" y="11533"/>
                  </a:lnTo>
                  <a:lnTo>
                    <a:pt x="477" y="11743"/>
                  </a:lnTo>
                  <a:lnTo>
                    <a:pt x="381" y="11990"/>
                  </a:lnTo>
                  <a:lnTo>
                    <a:pt x="286" y="12238"/>
                  </a:lnTo>
                  <a:lnTo>
                    <a:pt x="210" y="12504"/>
                  </a:lnTo>
                  <a:lnTo>
                    <a:pt x="153" y="12789"/>
                  </a:lnTo>
                  <a:lnTo>
                    <a:pt x="96" y="13075"/>
                  </a:lnTo>
                  <a:lnTo>
                    <a:pt x="58" y="13398"/>
                  </a:lnTo>
                  <a:lnTo>
                    <a:pt x="20" y="13741"/>
                  </a:lnTo>
                  <a:lnTo>
                    <a:pt x="1" y="14103"/>
                  </a:lnTo>
                  <a:lnTo>
                    <a:pt x="1" y="14483"/>
                  </a:lnTo>
                  <a:lnTo>
                    <a:pt x="1" y="14483"/>
                  </a:lnTo>
                  <a:lnTo>
                    <a:pt x="1" y="23218"/>
                  </a:lnTo>
                  <a:lnTo>
                    <a:pt x="1" y="23218"/>
                  </a:lnTo>
                  <a:lnTo>
                    <a:pt x="1" y="23409"/>
                  </a:lnTo>
                  <a:lnTo>
                    <a:pt x="39" y="23599"/>
                  </a:lnTo>
                  <a:lnTo>
                    <a:pt x="77" y="23770"/>
                  </a:lnTo>
                  <a:lnTo>
                    <a:pt x="134" y="23942"/>
                  </a:lnTo>
                  <a:lnTo>
                    <a:pt x="229" y="24113"/>
                  </a:lnTo>
                  <a:lnTo>
                    <a:pt x="324" y="24265"/>
                  </a:lnTo>
                  <a:lnTo>
                    <a:pt x="420" y="24417"/>
                  </a:lnTo>
                  <a:lnTo>
                    <a:pt x="553" y="24551"/>
                  </a:lnTo>
                  <a:lnTo>
                    <a:pt x="686" y="24684"/>
                  </a:lnTo>
                  <a:lnTo>
                    <a:pt x="838" y="24779"/>
                  </a:lnTo>
                  <a:lnTo>
                    <a:pt x="990" y="24874"/>
                  </a:lnTo>
                  <a:lnTo>
                    <a:pt x="1143" y="24969"/>
                  </a:lnTo>
                  <a:lnTo>
                    <a:pt x="1333" y="25026"/>
                  </a:lnTo>
                  <a:lnTo>
                    <a:pt x="1504" y="25064"/>
                  </a:lnTo>
                  <a:lnTo>
                    <a:pt x="1695" y="25103"/>
                  </a:lnTo>
                  <a:lnTo>
                    <a:pt x="1885" y="25103"/>
                  </a:lnTo>
                  <a:lnTo>
                    <a:pt x="6148" y="25103"/>
                  </a:lnTo>
                  <a:lnTo>
                    <a:pt x="6148" y="25103"/>
                  </a:lnTo>
                  <a:lnTo>
                    <a:pt x="6338" y="25103"/>
                  </a:lnTo>
                  <a:lnTo>
                    <a:pt x="6528" y="25064"/>
                  </a:lnTo>
                  <a:lnTo>
                    <a:pt x="6700" y="25026"/>
                  </a:lnTo>
                  <a:lnTo>
                    <a:pt x="6871" y="24969"/>
                  </a:lnTo>
                  <a:lnTo>
                    <a:pt x="7042" y="24874"/>
                  </a:lnTo>
                  <a:lnTo>
                    <a:pt x="7195" y="24779"/>
                  </a:lnTo>
                  <a:lnTo>
                    <a:pt x="7347" y="24684"/>
                  </a:lnTo>
                  <a:lnTo>
                    <a:pt x="7480" y="24551"/>
                  </a:lnTo>
                  <a:lnTo>
                    <a:pt x="7594" y="24417"/>
                  </a:lnTo>
                  <a:lnTo>
                    <a:pt x="7708" y="24265"/>
                  </a:lnTo>
                  <a:lnTo>
                    <a:pt x="7804" y="24113"/>
                  </a:lnTo>
                  <a:lnTo>
                    <a:pt x="7880" y="23942"/>
                  </a:lnTo>
                  <a:lnTo>
                    <a:pt x="7956" y="23770"/>
                  </a:lnTo>
                  <a:lnTo>
                    <a:pt x="7994" y="23599"/>
                  </a:lnTo>
                  <a:lnTo>
                    <a:pt x="8032" y="23409"/>
                  </a:lnTo>
                  <a:lnTo>
                    <a:pt x="8032" y="23218"/>
                  </a:lnTo>
                  <a:lnTo>
                    <a:pt x="8032" y="23218"/>
                  </a:lnTo>
                  <a:lnTo>
                    <a:pt x="8032" y="7290"/>
                  </a:lnTo>
                  <a:lnTo>
                    <a:pt x="8032" y="7290"/>
                  </a:lnTo>
                  <a:lnTo>
                    <a:pt x="8032" y="6909"/>
                  </a:lnTo>
                  <a:lnTo>
                    <a:pt x="8013" y="6547"/>
                  </a:lnTo>
                  <a:lnTo>
                    <a:pt x="7975" y="6243"/>
                  </a:lnTo>
                  <a:lnTo>
                    <a:pt x="7937" y="5976"/>
                  </a:lnTo>
                  <a:lnTo>
                    <a:pt x="7880" y="5748"/>
                  </a:lnTo>
                  <a:lnTo>
                    <a:pt x="7823" y="5539"/>
                  </a:lnTo>
                  <a:lnTo>
                    <a:pt x="7746" y="5348"/>
                  </a:lnTo>
                  <a:lnTo>
                    <a:pt x="7651" y="5196"/>
                  </a:lnTo>
                  <a:lnTo>
                    <a:pt x="7556" y="5063"/>
                  </a:lnTo>
                  <a:lnTo>
                    <a:pt x="7423" y="4930"/>
                  </a:lnTo>
                  <a:lnTo>
                    <a:pt x="7309" y="4835"/>
                  </a:lnTo>
                  <a:lnTo>
                    <a:pt x="7156" y="4720"/>
                  </a:lnTo>
                  <a:lnTo>
                    <a:pt x="6852" y="4530"/>
                  </a:lnTo>
                  <a:lnTo>
                    <a:pt x="6490" y="4321"/>
                  </a:lnTo>
                  <a:lnTo>
                    <a:pt x="6490" y="4321"/>
                  </a:lnTo>
                  <a:lnTo>
                    <a:pt x="6319" y="4207"/>
                  </a:lnTo>
                  <a:lnTo>
                    <a:pt x="6167" y="4111"/>
                  </a:lnTo>
                  <a:lnTo>
                    <a:pt x="6053" y="3978"/>
                  </a:lnTo>
                  <a:lnTo>
                    <a:pt x="5938" y="3864"/>
                  </a:lnTo>
                  <a:lnTo>
                    <a:pt x="5843" y="3731"/>
                  </a:lnTo>
                  <a:lnTo>
                    <a:pt x="5767" y="3617"/>
                  </a:lnTo>
                  <a:lnTo>
                    <a:pt x="5634" y="3350"/>
                  </a:lnTo>
                  <a:lnTo>
                    <a:pt x="5558" y="3122"/>
                  </a:lnTo>
                  <a:lnTo>
                    <a:pt x="5520" y="2912"/>
                  </a:lnTo>
                  <a:lnTo>
                    <a:pt x="5482" y="2741"/>
                  </a:lnTo>
                  <a:lnTo>
                    <a:pt x="5482" y="2627"/>
                  </a:lnTo>
                  <a:lnTo>
                    <a:pt x="5482" y="2589"/>
                  </a:lnTo>
                  <a:lnTo>
                    <a:pt x="5482" y="1466"/>
                  </a:lnTo>
                  <a:lnTo>
                    <a:pt x="5482" y="1466"/>
                  </a:lnTo>
                  <a:lnTo>
                    <a:pt x="5482" y="1314"/>
                  </a:lnTo>
                  <a:lnTo>
                    <a:pt x="5463" y="1181"/>
                  </a:lnTo>
                  <a:lnTo>
                    <a:pt x="5425" y="1028"/>
                  </a:lnTo>
                  <a:lnTo>
                    <a:pt x="5368" y="895"/>
                  </a:lnTo>
                  <a:lnTo>
                    <a:pt x="5310" y="781"/>
                  </a:lnTo>
                  <a:lnTo>
                    <a:pt x="5234" y="648"/>
                  </a:lnTo>
                  <a:lnTo>
                    <a:pt x="5139" y="534"/>
                  </a:lnTo>
                  <a:lnTo>
                    <a:pt x="5044" y="438"/>
                  </a:lnTo>
                  <a:lnTo>
                    <a:pt x="4949" y="343"/>
                  </a:lnTo>
                  <a:lnTo>
                    <a:pt x="4835" y="248"/>
                  </a:lnTo>
                  <a:lnTo>
                    <a:pt x="4721" y="172"/>
                  </a:lnTo>
                  <a:lnTo>
                    <a:pt x="4587" y="115"/>
                  </a:lnTo>
                  <a:lnTo>
                    <a:pt x="4454" y="77"/>
                  </a:lnTo>
                  <a:lnTo>
                    <a:pt x="4302" y="39"/>
                  </a:lnTo>
                  <a:lnTo>
                    <a:pt x="4169" y="1"/>
                  </a:lnTo>
                  <a:lnTo>
                    <a:pt x="4016" y="1"/>
                  </a:lnTo>
                  <a:lnTo>
                    <a:pt x="4016"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a:off x="3651800" y="3202650"/>
              <a:ext cx="202225" cy="485800"/>
            </a:xfrm>
            <a:custGeom>
              <a:rect b="b" l="l" r="r" t="t"/>
              <a:pathLst>
                <a:path extrusionOk="0" h="19432" w="8089">
                  <a:moveTo>
                    <a:pt x="1713" y="2418"/>
                  </a:moveTo>
                  <a:lnTo>
                    <a:pt x="1713" y="2418"/>
                  </a:lnTo>
                  <a:lnTo>
                    <a:pt x="1713" y="4816"/>
                  </a:lnTo>
                  <a:lnTo>
                    <a:pt x="1713" y="4816"/>
                  </a:lnTo>
                  <a:lnTo>
                    <a:pt x="1713" y="4987"/>
                  </a:lnTo>
                  <a:lnTo>
                    <a:pt x="1694" y="5158"/>
                  </a:lnTo>
                  <a:lnTo>
                    <a:pt x="1656" y="5330"/>
                  </a:lnTo>
                  <a:lnTo>
                    <a:pt x="1599" y="5482"/>
                  </a:lnTo>
                  <a:lnTo>
                    <a:pt x="1542" y="5615"/>
                  </a:lnTo>
                  <a:lnTo>
                    <a:pt x="1485" y="5767"/>
                  </a:lnTo>
                  <a:lnTo>
                    <a:pt x="1332" y="6015"/>
                  </a:lnTo>
                  <a:lnTo>
                    <a:pt x="1142" y="6262"/>
                  </a:lnTo>
                  <a:lnTo>
                    <a:pt x="971" y="6472"/>
                  </a:lnTo>
                  <a:lnTo>
                    <a:pt x="628" y="6814"/>
                  </a:lnTo>
                  <a:lnTo>
                    <a:pt x="628" y="6814"/>
                  </a:lnTo>
                  <a:lnTo>
                    <a:pt x="495" y="6985"/>
                  </a:lnTo>
                  <a:lnTo>
                    <a:pt x="362" y="7176"/>
                  </a:lnTo>
                  <a:lnTo>
                    <a:pt x="248" y="7423"/>
                  </a:lnTo>
                  <a:lnTo>
                    <a:pt x="172" y="7709"/>
                  </a:lnTo>
                  <a:lnTo>
                    <a:pt x="95" y="8070"/>
                  </a:lnTo>
                  <a:lnTo>
                    <a:pt x="38" y="8508"/>
                  </a:lnTo>
                  <a:lnTo>
                    <a:pt x="0" y="9022"/>
                  </a:lnTo>
                  <a:lnTo>
                    <a:pt x="0" y="9669"/>
                  </a:lnTo>
                  <a:lnTo>
                    <a:pt x="0" y="9669"/>
                  </a:lnTo>
                  <a:lnTo>
                    <a:pt x="19" y="13075"/>
                  </a:lnTo>
                  <a:lnTo>
                    <a:pt x="38" y="16291"/>
                  </a:lnTo>
                  <a:lnTo>
                    <a:pt x="38" y="16291"/>
                  </a:lnTo>
                  <a:lnTo>
                    <a:pt x="57" y="16482"/>
                  </a:lnTo>
                  <a:lnTo>
                    <a:pt x="76" y="16672"/>
                  </a:lnTo>
                  <a:lnTo>
                    <a:pt x="95" y="16843"/>
                  </a:lnTo>
                  <a:lnTo>
                    <a:pt x="133" y="17015"/>
                  </a:lnTo>
                  <a:lnTo>
                    <a:pt x="248" y="17357"/>
                  </a:lnTo>
                  <a:lnTo>
                    <a:pt x="381" y="17662"/>
                  </a:lnTo>
                  <a:lnTo>
                    <a:pt x="571" y="17947"/>
                  </a:lnTo>
                  <a:lnTo>
                    <a:pt x="780" y="18195"/>
                  </a:lnTo>
                  <a:lnTo>
                    <a:pt x="1028" y="18442"/>
                  </a:lnTo>
                  <a:lnTo>
                    <a:pt x="1294" y="18651"/>
                  </a:lnTo>
                  <a:lnTo>
                    <a:pt x="1580" y="18823"/>
                  </a:lnTo>
                  <a:lnTo>
                    <a:pt x="1903" y="18994"/>
                  </a:lnTo>
                  <a:lnTo>
                    <a:pt x="2227" y="19127"/>
                  </a:lnTo>
                  <a:lnTo>
                    <a:pt x="2569" y="19241"/>
                  </a:lnTo>
                  <a:lnTo>
                    <a:pt x="2931" y="19317"/>
                  </a:lnTo>
                  <a:lnTo>
                    <a:pt x="3293" y="19375"/>
                  </a:lnTo>
                  <a:lnTo>
                    <a:pt x="3673" y="19413"/>
                  </a:lnTo>
                  <a:lnTo>
                    <a:pt x="4035" y="19432"/>
                  </a:lnTo>
                  <a:lnTo>
                    <a:pt x="4415" y="19413"/>
                  </a:lnTo>
                  <a:lnTo>
                    <a:pt x="4777" y="19375"/>
                  </a:lnTo>
                  <a:lnTo>
                    <a:pt x="5158" y="19317"/>
                  </a:lnTo>
                  <a:lnTo>
                    <a:pt x="5500" y="19241"/>
                  </a:lnTo>
                  <a:lnTo>
                    <a:pt x="5843" y="19127"/>
                  </a:lnTo>
                  <a:lnTo>
                    <a:pt x="6185" y="18994"/>
                  </a:lnTo>
                  <a:lnTo>
                    <a:pt x="6490" y="18823"/>
                  </a:lnTo>
                  <a:lnTo>
                    <a:pt x="6794" y="18651"/>
                  </a:lnTo>
                  <a:lnTo>
                    <a:pt x="7061" y="18442"/>
                  </a:lnTo>
                  <a:lnTo>
                    <a:pt x="7289" y="18195"/>
                  </a:lnTo>
                  <a:lnTo>
                    <a:pt x="7517" y="17947"/>
                  </a:lnTo>
                  <a:lnTo>
                    <a:pt x="7689" y="17662"/>
                  </a:lnTo>
                  <a:lnTo>
                    <a:pt x="7841" y="17357"/>
                  </a:lnTo>
                  <a:lnTo>
                    <a:pt x="7936" y="17015"/>
                  </a:lnTo>
                  <a:lnTo>
                    <a:pt x="7974" y="16843"/>
                  </a:lnTo>
                  <a:lnTo>
                    <a:pt x="8012" y="16672"/>
                  </a:lnTo>
                  <a:lnTo>
                    <a:pt x="8031" y="16482"/>
                  </a:lnTo>
                  <a:lnTo>
                    <a:pt x="8031" y="16291"/>
                  </a:lnTo>
                  <a:lnTo>
                    <a:pt x="8031" y="16291"/>
                  </a:lnTo>
                  <a:lnTo>
                    <a:pt x="8069" y="13075"/>
                  </a:lnTo>
                  <a:lnTo>
                    <a:pt x="8088" y="9669"/>
                  </a:lnTo>
                  <a:lnTo>
                    <a:pt x="8088" y="9669"/>
                  </a:lnTo>
                  <a:lnTo>
                    <a:pt x="8069" y="9022"/>
                  </a:lnTo>
                  <a:lnTo>
                    <a:pt x="8050" y="8508"/>
                  </a:lnTo>
                  <a:lnTo>
                    <a:pt x="7993" y="8070"/>
                  </a:lnTo>
                  <a:lnTo>
                    <a:pt x="7917" y="7709"/>
                  </a:lnTo>
                  <a:lnTo>
                    <a:pt x="7822" y="7423"/>
                  </a:lnTo>
                  <a:lnTo>
                    <a:pt x="7727" y="7176"/>
                  </a:lnTo>
                  <a:lnTo>
                    <a:pt x="7594" y="6985"/>
                  </a:lnTo>
                  <a:lnTo>
                    <a:pt x="7460" y="6814"/>
                  </a:lnTo>
                  <a:lnTo>
                    <a:pt x="7460" y="6814"/>
                  </a:lnTo>
                  <a:lnTo>
                    <a:pt x="7118" y="6472"/>
                  </a:lnTo>
                  <a:lnTo>
                    <a:pt x="6927" y="6262"/>
                  </a:lnTo>
                  <a:lnTo>
                    <a:pt x="6756" y="6015"/>
                  </a:lnTo>
                  <a:lnTo>
                    <a:pt x="6604" y="5767"/>
                  </a:lnTo>
                  <a:lnTo>
                    <a:pt x="6528" y="5615"/>
                  </a:lnTo>
                  <a:lnTo>
                    <a:pt x="6471" y="5482"/>
                  </a:lnTo>
                  <a:lnTo>
                    <a:pt x="6414" y="5330"/>
                  </a:lnTo>
                  <a:lnTo>
                    <a:pt x="6395" y="5158"/>
                  </a:lnTo>
                  <a:lnTo>
                    <a:pt x="6357" y="4987"/>
                  </a:lnTo>
                  <a:lnTo>
                    <a:pt x="6357" y="4816"/>
                  </a:lnTo>
                  <a:lnTo>
                    <a:pt x="6357" y="4816"/>
                  </a:lnTo>
                  <a:lnTo>
                    <a:pt x="6357" y="2418"/>
                  </a:lnTo>
                  <a:lnTo>
                    <a:pt x="6357" y="2418"/>
                  </a:lnTo>
                  <a:lnTo>
                    <a:pt x="6338" y="2113"/>
                  </a:lnTo>
                  <a:lnTo>
                    <a:pt x="6299" y="1847"/>
                  </a:lnTo>
                  <a:lnTo>
                    <a:pt x="6242" y="1581"/>
                  </a:lnTo>
                  <a:lnTo>
                    <a:pt x="6166" y="1352"/>
                  </a:lnTo>
                  <a:lnTo>
                    <a:pt x="6052" y="1143"/>
                  </a:lnTo>
                  <a:lnTo>
                    <a:pt x="5938" y="933"/>
                  </a:lnTo>
                  <a:lnTo>
                    <a:pt x="5786" y="762"/>
                  </a:lnTo>
                  <a:lnTo>
                    <a:pt x="5633" y="591"/>
                  </a:lnTo>
                  <a:lnTo>
                    <a:pt x="5462" y="458"/>
                  </a:lnTo>
                  <a:lnTo>
                    <a:pt x="5291" y="344"/>
                  </a:lnTo>
                  <a:lnTo>
                    <a:pt x="5081" y="229"/>
                  </a:lnTo>
                  <a:lnTo>
                    <a:pt x="4891" y="153"/>
                  </a:lnTo>
                  <a:lnTo>
                    <a:pt x="4682" y="77"/>
                  </a:lnTo>
                  <a:lnTo>
                    <a:pt x="4472" y="39"/>
                  </a:lnTo>
                  <a:lnTo>
                    <a:pt x="4263" y="1"/>
                  </a:lnTo>
                  <a:lnTo>
                    <a:pt x="4035" y="1"/>
                  </a:lnTo>
                  <a:lnTo>
                    <a:pt x="3825" y="1"/>
                  </a:lnTo>
                  <a:lnTo>
                    <a:pt x="3616" y="39"/>
                  </a:lnTo>
                  <a:lnTo>
                    <a:pt x="3388" y="77"/>
                  </a:lnTo>
                  <a:lnTo>
                    <a:pt x="3197" y="153"/>
                  </a:lnTo>
                  <a:lnTo>
                    <a:pt x="2988" y="229"/>
                  </a:lnTo>
                  <a:lnTo>
                    <a:pt x="2798" y="344"/>
                  </a:lnTo>
                  <a:lnTo>
                    <a:pt x="2607" y="458"/>
                  </a:lnTo>
                  <a:lnTo>
                    <a:pt x="2455" y="591"/>
                  </a:lnTo>
                  <a:lnTo>
                    <a:pt x="2284" y="762"/>
                  </a:lnTo>
                  <a:lnTo>
                    <a:pt x="2151" y="933"/>
                  </a:lnTo>
                  <a:lnTo>
                    <a:pt x="2018" y="1143"/>
                  </a:lnTo>
                  <a:lnTo>
                    <a:pt x="1922" y="1352"/>
                  </a:lnTo>
                  <a:lnTo>
                    <a:pt x="1846" y="1581"/>
                  </a:lnTo>
                  <a:lnTo>
                    <a:pt x="1770" y="1847"/>
                  </a:lnTo>
                  <a:lnTo>
                    <a:pt x="1732" y="2113"/>
                  </a:lnTo>
                  <a:lnTo>
                    <a:pt x="1713" y="2418"/>
                  </a:lnTo>
                  <a:lnTo>
                    <a:pt x="1713" y="2418"/>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p:nvPr/>
          </p:nvSpPr>
          <p:spPr>
            <a:xfrm>
              <a:off x="3477650" y="3092750"/>
              <a:ext cx="201275" cy="628050"/>
            </a:xfrm>
            <a:custGeom>
              <a:rect b="b" l="l" r="r" t="t"/>
              <a:pathLst>
                <a:path extrusionOk="0" h="25122" w="8051">
                  <a:moveTo>
                    <a:pt x="4016" y="1"/>
                  </a:moveTo>
                  <a:lnTo>
                    <a:pt x="4016" y="1"/>
                  </a:lnTo>
                  <a:lnTo>
                    <a:pt x="4016" y="1"/>
                  </a:lnTo>
                  <a:lnTo>
                    <a:pt x="4169" y="20"/>
                  </a:lnTo>
                  <a:lnTo>
                    <a:pt x="4321" y="39"/>
                  </a:lnTo>
                  <a:lnTo>
                    <a:pt x="4454" y="77"/>
                  </a:lnTo>
                  <a:lnTo>
                    <a:pt x="4587" y="115"/>
                  </a:lnTo>
                  <a:lnTo>
                    <a:pt x="4721" y="191"/>
                  </a:lnTo>
                  <a:lnTo>
                    <a:pt x="4854" y="267"/>
                  </a:lnTo>
                  <a:lnTo>
                    <a:pt x="4968" y="343"/>
                  </a:lnTo>
                  <a:lnTo>
                    <a:pt x="5063" y="439"/>
                  </a:lnTo>
                  <a:lnTo>
                    <a:pt x="5158" y="553"/>
                  </a:lnTo>
                  <a:lnTo>
                    <a:pt x="5234" y="667"/>
                  </a:lnTo>
                  <a:lnTo>
                    <a:pt x="5311" y="781"/>
                  </a:lnTo>
                  <a:lnTo>
                    <a:pt x="5387" y="914"/>
                  </a:lnTo>
                  <a:lnTo>
                    <a:pt x="5425" y="1048"/>
                  </a:lnTo>
                  <a:lnTo>
                    <a:pt x="5463" y="1181"/>
                  </a:lnTo>
                  <a:lnTo>
                    <a:pt x="5482" y="1333"/>
                  </a:lnTo>
                  <a:lnTo>
                    <a:pt x="5501" y="1485"/>
                  </a:lnTo>
                  <a:lnTo>
                    <a:pt x="5501" y="7499"/>
                  </a:lnTo>
                  <a:lnTo>
                    <a:pt x="5501" y="7784"/>
                  </a:lnTo>
                  <a:lnTo>
                    <a:pt x="5501" y="7784"/>
                  </a:lnTo>
                  <a:lnTo>
                    <a:pt x="5520" y="8013"/>
                  </a:lnTo>
                  <a:lnTo>
                    <a:pt x="5539" y="8203"/>
                  </a:lnTo>
                  <a:lnTo>
                    <a:pt x="5577" y="8393"/>
                  </a:lnTo>
                  <a:lnTo>
                    <a:pt x="5634" y="8584"/>
                  </a:lnTo>
                  <a:lnTo>
                    <a:pt x="5691" y="8755"/>
                  </a:lnTo>
                  <a:lnTo>
                    <a:pt x="5767" y="8926"/>
                  </a:lnTo>
                  <a:lnTo>
                    <a:pt x="5939" y="9231"/>
                  </a:lnTo>
                  <a:lnTo>
                    <a:pt x="6129" y="9535"/>
                  </a:lnTo>
                  <a:lnTo>
                    <a:pt x="6338" y="9821"/>
                  </a:lnTo>
                  <a:lnTo>
                    <a:pt x="6814" y="10430"/>
                  </a:lnTo>
                  <a:lnTo>
                    <a:pt x="7042" y="10772"/>
                  </a:lnTo>
                  <a:lnTo>
                    <a:pt x="7271" y="11134"/>
                  </a:lnTo>
                  <a:lnTo>
                    <a:pt x="7480" y="11534"/>
                  </a:lnTo>
                  <a:lnTo>
                    <a:pt x="7575" y="11762"/>
                  </a:lnTo>
                  <a:lnTo>
                    <a:pt x="7651" y="11990"/>
                  </a:lnTo>
                  <a:lnTo>
                    <a:pt x="7746" y="12238"/>
                  </a:lnTo>
                  <a:lnTo>
                    <a:pt x="7823" y="12504"/>
                  </a:lnTo>
                  <a:lnTo>
                    <a:pt x="7880" y="12790"/>
                  </a:lnTo>
                  <a:lnTo>
                    <a:pt x="7937" y="13094"/>
                  </a:lnTo>
                  <a:lnTo>
                    <a:pt x="7994" y="13399"/>
                  </a:lnTo>
                  <a:lnTo>
                    <a:pt x="8013" y="13741"/>
                  </a:lnTo>
                  <a:lnTo>
                    <a:pt x="8032" y="14103"/>
                  </a:lnTo>
                  <a:lnTo>
                    <a:pt x="8051" y="14483"/>
                  </a:lnTo>
                  <a:lnTo>
                    <a:pt x="8051" y="14483"/>
                  </a:lnTo>
                  <a:lnTo>
                    <a:pt x="8051" y="23219"/>
                  </a:lnTo>
                  <a:lnTo>
                    <a:pt x="8051" y="23219"/>
                  </a:lnTo>
                  <a:lnTo>
                    <a:pt x="8032" y="23409"/>
                  </a:lnTo>
                  <a:lnTo>
                    <a:pt x="8013" y="23599"/>
                  </a:lnTo>
                  <a:lnTo>
                    <a:pt x="7956" y="23790"/>
                  </a:lnTo>
                  <a:lnTo>
                    <a:pt x="7899" y="23961"/>
                  </a:lnTo>
                  <a:lnTo>
                    <a:pt x="7823" y="24132"/>
                  </a:lnTo>
                  <a:lnTo>
                    <a:pt x="7727" y="24284"/>
                  </a:lnTo>
                  <a:lnTo>
                    <a:pt x="7613" y="24418"/>
                  </a:lnTo>
                  <a:lnTo>
                    <a:pt x="7480" y="24570"/>
                  </a:lnTo>
                  <a:lnTo>
                    <a:pt x="7347" y="24684"/>
                  </a:lnTo>
                  <a:lnTo>
                    <a:pt x="7214" y="24798"/>
                  </a:lnTo>
                  <a:lnTo>
                    <a:pt x="7042" y="24893"/>
                  </a:lnTo>
                  <a:lnTo>
                    <a:pt x="6890" y="24969"/>
                  </a:lnTo>
                  <a:lnTo>
                    <a:pt x="6719" y="25027"/>
                  </a:lnTo>
                  <a:lnTo>
                    <a:pt x="6529" y="25084"/>
                  </a:lnTo>
                  <a:lnTo>
                    <a:pt x="6338" y="25103"/>
                  </a:lnTo>
                  <a:lnTo>
                    <a:pt x="6148" y="25122"/>
                  </a:lnTo>
                  <a:lnTo>
                    <a:pt x="1904" y="25122"/>
                  </a:lnTo>
                  <a:lnTo>
                    <a:pt x="1904" y="25122"/>
                  </a:lnTo>
                  <a:lnTo>
                    <a:pt x="1714" y="25103"/>
                  </a:lnTo>
                  <a:lnTo>
                    <a:pt x="1523" y="25084"/>
                  </a:lnTo>
                  <a:lnTo>
                    <a:pt x="1333" y="25027"/>
                  </a:lnTo>
                  <a:lnTo>
                    <a:pt x="1162" y="24969"/>
                  </a:lnTo>
                  <a:lnTo>
                    <a:pt x="991" y="24893"/>
                  </a:lnTo>
                  <a:lnTo>
                    <a:pt x="838" y="24798"/>
                  </a:lnTo>
                  <a:lnTo>
                    <a:pt x="686" y="24684"/>
                  </a:lnTo>
                  <a:lnTo>
                    <a:pt x="553" y="24570"/>
                  </a:lnTo>
                  <a:lnTo>
                    <a:pt x="439" y="24418"/>
                  </a:lnTo>
                  <a:lnTo>
                    <a:pt x="324" y="24284"/>
                  </a:lnTo>
                  <a:lnTo>
                    <a:pt x="229" y="24132"/>
                  </a:lnTo>
                  <a:lnTo>
                    <a:pt x="153" y="23961"/>
                  </a:lnTo>
                  <a:lnTo>
                    <a:pt x="96" y="23790"/>
                  </a:lnTo>
                  <a:lnTo>
                    <a:pt x="39" y="23599"/>
                  </a:lnTo>
                  <a:lnTo>
                    <a:pt x="20" y="23409"/>
                  </a:lnTo>
                  <a:lnTo>
                    <a:pt x="1" y="23219"/>
                  </a:lnTo>
                  <a:lnTo>
                    <a:pt x="1" y="23219"/>
                  </a:lnTo>
                  <a:lnTo>
                    <a:pt x="1" y="7309"/>
                  </a:lnTo>
                  <a:lnTo>
                    <a:pt x="1" y="7309"/>
                  </a:lnTo>
                  <a:lnTo>
                    <a:pt x="1" y="6909"/>
                  </a:lnTo>
                  <a:lnTo>
                    <a:pt x="20" y="6567"/>
                  </a:lnTo>
                  <a:lnTo>
                    <a:pt x="58" y="6243"/>
                  </a:lnTo>
                  <a:lnTo>
                    <a:pt x="96" y="5977"/>
                  </a:lnTo>
                  <a:lnTo>
                    <a:pt x="153" y="5748"/>
                  </a:lnTo>
                  <a:lnTo>
                    <a:pt x="210" y="5539"/>
                  </a:lnTo>
                  <a:lnTo>
                    <a:pt x="305" y="5368"/>
                  </a:lnTo>
                  <a:lnTo>
                    <a:pt x="382" y="5196"/>
                  </a:lnTo>
                  <a:lnTo>
                    <a:pt x="496" y="5063"/>
                  </a:lnTo>
                  <a:lnTo>
                    <a:pt x="610" y="4949"/>
                  </a:lnTo>
                  <a:lnTo>
                    <a:pt x="724" y="4835"/>
                  </a:lnTo>
                  <a:lnTo>
                    <a:pt x="876" y="4740"/>
                  </a:lnTo>
                  <a:lnTo>
                    <a:pt x="1181" y="4530"/>
                  </a:lnTo>
                  <a:lnTo>
                    <a:pt x="1561" y="4321"/>
                  </a:lnTo>
                  <a:lnTo>
                    <a:pt x="1561" y="4321"/>
                  </a:lnTo>
                  <a:lnTo>
                    <a:pt x="1714" y="4226"/>
                  </a:lnTo>
                  <a:lnTo>
                    <a:pt x="1866" y="4112"/>
                  </a:lnTo>
                  <a:lnTo>
                    <a:pt x="1980" y="3997"/>
                  </a:lnTo>
                  <a:lnTo>
                    <a:pt x="2094" y="3864"/>
                  </a:lnTo>
                  <a:lnTo>
                    <a:pt x="2189" y="3750"/>
                  </a:lnTo>
                  <a:lnTo>
                    <a:pt x="2266" y="3617"/>
                  </a:lnTo>
                  <a:lnTo>
                    <a:pt x="2399" y="3369"/>
                  </a:lnTo>
                  <a:lnTo>
                    <a:pt x="2475" y="3122"/>
                  </a:lnTo>
                  <a:lnTo>
                    <a:pt x="2532" y="2913"/>
                  </a:lnTo>
                  <a:lnTo>
                    <a:pt x="2551" y="2760"/>
                  </a:lnTo>
                  <a:lnTo>
                    <a:pt x="2551" y="2646"/>
                  </a:lnTo>
                  <a:lnTo>
                    <a:pt x="2551" y="2589"/>
                  </a:lnTo>
                  <a:lnTo>
                    <a:pt x="2551" y="1485"/>
                  </a:lnTo>
                  <a:lnTo>
                    <a:pt x="2551" y="1485"/>
                  </a:lnTo>
                  <a:lnTo>
                    <a:pt x="2551" y="1333"/>
                  </a:lnTo>
                  <a:lnTo>
                    <a:pt x="2589" y="1181"/>
                  </a:lnTo>
                  <a:lnTo>
                    <a:pt x="2627" y="1048"/>
                  </a:lnTo>
                  <a:lnTo>
                    <a:pt x="2665" y="914"/>
                  </a:lnTo>
                  <a:lnTo>
                    <a:pt x="2722" y="781"/>
                  </a:lnTo>
                  <a:lnTo>
                    <a:pt x="2798" y="667"/>
                  </a:lnTo>
                  <a:lnTo>
                    <a:pt x="2894" y="553"/>
                  </a:lnTo>
                  <a:lnTo>
                    <a:pt x="2989" y="439"/>
                  </a:lnTo>
                  <a:lnTo>
                    <a:pt x="3084" y="343"/>
                  </a:lnTo>
                  <a:lnTo>
                    <a:pt x="3198" y="267"/>
                  </a:lnTo>
                  <a:lnTo>
                    <a:pt x="3331" y="191"/>
                  </a:lnTo>
                  <a:lnTo>
                    <a:pt x="3445" y="115"/>
                  </a:lnTo>
                  <a:lnTo>
                    <a:pt x="3579" y="77"/>
                  </a:lnTo>
                  <a:lnTo>
                    <a:pt x="3731" y="39"/>
                  </a:lnTo>
                  <a:lnTo>
                    <a:pt x="3883" y="20"/>
                  </a:lnTo>
                  <a:lnTo>
                    <a:pt x="4016" y="1"/>
                  </a:lnTo>
                  <a:lnTo>
                    <a:pt x="4016"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
            <p:cNvSpPr/>
            <p:nvPr/>
          </p:nvSpPr>
          <p:spPr>
            <a:xfrm>
              <a:off x="3388700" y="238125"/>
              <a:ext cx="3023075" cy="3583075"/>
            </a:xfrm>
            <a:custGeom>
              <a:rect b="b" l="l" r="r" t="t"/>
              <a:pathLst>
                <a:path extrusionOk="0" h="143323" w="120923">
                  <a:moveTo>
                    <a:pt x="3197" y="89674"/>
                  </a:moveTo>
                  <a:lnTo>
                    <a:pt x="3197" y="89674"/>
                  </a:lnTo>
                  <a:lnTo>
                    <a:pt x="3768" y="91368"/>
                  </a:lnTo>
                  <a:lnTo>
                    <a:pt x="4396" y="93309"/>
                  </a:lnTo>
                  <a:lnTo>
                    <a:pt x="5119" y="95535"/>
                  </a:lnTo>
                  <a:lnTo>
                    <a:pt x="5119" y="95535"/>
                  </a:lnTo>
                  <a:lnTo>
                    <a:pt x="5215" y="95707"/>
                  </a:lnTo>
                  <a:lnTo>
                    <a:pt x="5329" y="95878"/>
                  </a:lnTo>
                  <a:lnTo>
                    <a:pt x="5500" y="96068"/>
                  </a:lnTo>
                  <a:lnTo>
                    <a:pt x="5614" y="96163"/>
                  </a:lnTo>
                  <a:lnTo>
                    <a:pt x="5747" y="96259"/>
                  </a:lnTo>
                  <a:lnTo>
                    <a:pt x="5881" y="96335"/>
                  </a:lnTo>
                  <a:lnTo>
                    <a:pt x="6033" y="96411"/>
                  </a:lnTo>
                  <a:lnTo>
                    <a:pt x="6204" y="96487"/>
                  </a:lnTo>
                  <a:lnTo>
                    <a:pt x="6395" y="96544"/>
                  </a:lnTo>
                  <a:lnTo>
                    <a:pt x="6585" y="96563"/>
                  </a:lnTo>
                  <a:lnTo>
                    <a:pt x="6813" y="96582"/>
                  </a:lnTo>
                  <a:lnTo>
                    <a:pt x="6813" y="96582"/>
                  </a:lnTo>
                  <a:lnTo>
                    <a:pt x="12789" y="96582"/>
                  </a:lnTo>
                  <a:lnTo>
                    <a:pt x="12789" y="96582"/>
                  </a:lnTo>
                  <a:lnTo>
                    <a:pt x="12580" y="96563"/>
                  </a:lnTo>
                  <a:lnTo>
                    <a:pt x="12370" y="96544"/>
                  </a:lnTo>
                  <a:lnTo>
                    <a:pt x="12199" y="96487"/>
                  </a:lnTo>
                  <a:lnTo>
                    <a:pt x="12028" y="96411"/>
                  </a:lnTo>
                  <a:lnTo>
                    <a:pt x="11875" y="96335"/>
                  </a:lnTo>
                  <a:lnTo>
                    <a:pt x="11723" y="96259"/>
                  </a:lnTo>
                  <a:lnTo>
                    <a:pt x="11609" y="96163"/>
                  </a:lnTo>
                  <a:lnTo>
                    <a:pt x="11495" y="96068"/>
                  </a:lnTo>
                  <a:lnTo>
                    <a:pt x="11324" y="95878"/>
                  </a:lnTo>
                  <a:lnTo>
                    <a:pt x="11190" y="95707"/>
                  </a:lnTo>
                  <a:lnTo>
                    <a:pt x="11095" y="95535"/>
                  </a:lnTo>
                  <a:lnTo>
                    <a:pt x="11095" y="95535"/>
                  </a:lnTo>
                  <a:lnTo>
                    <a:pt x="10372" y="93309"/>
                  </a:lnTo>
                  <a:lnTo>
                    <a:pt x="9744" y="91368"/>
                  </a:lnTo>
                  <a:lnTo>
                    <a:pt x="9173" y="89674"/>
                  </a:lnTo>
                  <a:lnTo>
                    <a:pt x="9173" y="89674"/>
                  </a:lnTo>
                  <a:lnTo>
                    <a:pt x="9040" y="89331"/>
                  </a:lnTo>
                  <a:lnTo>
                    <a:pt x="8907" y="89008"/>
                  </a:lnTo>
                  <a:lnTo>
                    <a:pt x="8754" y="88722"/>
                  </a:lnTo>
                  <a:lnTo>
                    <a:pt x="8583" y="88456"/>
                  </a:lnTo>
                  <a:lnTo>
                    <a:pt x="8393" y="88209"/>
                  </a:lnTo>
                  <a:lnTo>
                    <a:pt x="8202" y="87980"/>
                  </a:lnTo>
                  <a:lnTo>
                    <a:pt x="8012" y="87771"/>
                  </a:lnTo>
                  <a:lnTo>
                    <a:pt x="7803" y="87581"/>
                  </a:lnTo>
                  <a:lnTo>
                    <a:pt x="7574" y="87428"/>
                  </a:lnTo>
                  <a:lnTo>
                    <a:pt x="7365" y="87295"/>
                  </a:lnTo>
                  <a:lnTo>
                    <a:pt x="7137" y="87181"/>
                  </a:lnTo>
                  <a:lnTo>
                    <a:pt x="6908" y="87086"/>
                  </a:lnTo>
                  <a:lnTo>
                    <a:pt x="6680" y="87010"/>
                  </a:lnTo>
                  <a:lnTo>
                    <a:pt x="6433" y="86953"/>
                  </a:lnTo>
                  <a:lnTo>
                    <a:pt x="6204" y="86933"/>
                  </a:lnTo>
                  <a:lnTo>
                    <a:pt x="5976" y="86914"/>
                  </a:lnTo>
                  <a:lnTo>
                    <a:pt x="5976" y="86914"/>
                  </a:lnTo>
                  <a:lnTo>
                    <a:pt x="0" y="86914"/>
                  </a:lnTo>
                  <a:lnTo>
                    <a:pt x="0" y="86914"/>
                  </a:lnTo>
                  <a:lnTo>
                    <a:pt x="228" y="86933"/>
                  </a:lnTo>
                  <a:lnTo>
                    <a:pt x="457" y="86953"/>
                  </a:lnTo>
                  <a:lnTo>
                    <a:pt x="685" y="87010"/>
                  </a:lnTo>
                  <a:lnTo>
                    <a:pt x="914" y="87086"/>
                  </a:lnTo>
                  <a:lnTo>
                    <a:pt x="1142" y="87181"/>
                  </a:lnTo>
                  <a:lnTo>
                    <a:pt x="1370" y="87295"/>
                  </a:lnTo>
                  <a:lnTo>
                    <a:pt x="1599" y="87428"/>
                  </a:lnTo>
                  <a:lnTo>
                    <a:pt x="1808" y="87581"/>
                  </a:lnTo>
                  <a:lnTo>
                    <a:pt x="2017" y="87771"/>
                  </a:lnTo>
                  <a:lnTo>
                    <a:pt x="2227" y="87980"/>
                  </a:lnTo>
                  <a:lnTo>
                    <a:pt x="2417" y="88209"/>
                  </a:lnTo>
                  <a:lnTo>
                    <a:pt x="2588" y="88456"/>
                  </a:lnTo>
                  <a:lnTo>
                    <a:pt x="2760" y="88722"/>
                  </a:lnTo>
                  <a:lnTo>
                    <a:pt x="2912" y="89008"/>
                  </a:lnTo>
                  <a:lnTo>
                    <a:pt x="3064" y="89331"/>
                  </a:lnTo>
                  <a:lnTo>
                    <a:pt x="3197" y="89674"/>
                  </a:lnTo>
                  <a:lnTo>
                    <a:pt x="3197" y="89674"/>
                  </a:lnTo>
                  <a:close/>
                  <a:moveTo>
                    <a:pt x="30126" y="59491"/>
                  </a:moveTo>
                  <a:lnTo>
                    <a:pt x="30126" y="59491"/>
                  </a:lnTo>
                  <a:lnTo>
                    <a:pt x="30412" y="60404"/>
                  </a:lnTo>
                  <a:lnTo>
                    <a:pt x="30830" y="61603"/>
                  </a:lnTo>
                  <a:lnTo>
                    <a:pt x="31839" y="64401"/>
                  </a:lnTo>
                  <a:lnTo>
                    <a:pt x="33114" y="67883"/>
                  </a:lnTo>
                  <a:lnTo>
                    <a:pt x="33114" y="67883"/>
                  </a:lnTo>
                  <a:lnTo>
                    <a:pt x="33152" y="67960"/>
                  </a:lnTo>
                  <a:lnTo>
                    <a:pt x="33266" y="68169"/>
                  </a:lnTo>
                  <a:lnTo>
                    <a:pt x="33456" y="68473"/>
                  </a:lnTo>
                  <a:lnTo>
                    <a:pt x="33571" y="68645"/>
                  </a:lnTo>
                  <a:lnTo>
                    <a:pt x="33723" y="68816"/>
                  </a:lnTo>
                  <a:lnTo>
                    <a:pt x="33894" y="69006"/>
                  </a:lnTo>
                  <a:lnTo>
                    <a:pt x="34104" y="69178"/>
                  </a:lnTo>
                  <a:lnTo>
                    <a:pt x="34313" y="69330"/>
                  </a:lnTo>
                  <a:lnTo>
                    <a:pt x="34579" y="69482"/>
                  </a:lnTo>
                  <a:lnTo>
                    <a:pt x="34846" y="69596"/>
                  </a:lnTo>
                  <a:lnTo>
                    <a:pt x="35169" y="69691"/>
                  </a:lnTo>
                  <a:lnTo>
                    <a:pt x="35512" y="69749"/>
                  </a:lnTo>
                  <a:lnTo>
                    <a:pt x="35873" y="69768"/>
                  </a:lnTo>
                  <a:lnTo>
                    <a:pt x="35873" y="69768"/>
                  </a:lnTo>
                  <a:lnTo>
                    <a:pt x="41868" y="69768"/>
                  </a:lnTo>
                  <a:lnTo>
                    <a:pt x="41868" y="69768"/>
                  </a:lnTo>
                  <a:lnTo>
                    <a:pt x="41488" y="69749"/>
                  </a:lnTo>
                  <a:lnTo>
                    <a:pt x="41145" y="69691"/>
                  </a:lnTo>
                  <a:lnTo>
                    <a:pt x="40840" y="69596"/>
                  </a:lnTo>
                  <a:lnTo>
                    <a:pt x="40555" y="69482"/>
                  </a:lnTo>
                  <a:lnTo>
                    <a:pt x="40308" y="69330"/>
                  </a:lnTo>
                  <a:lnTo>
                    <a:pt x="40079" y="69178"/>
                  </a:lnTo>
                  <a:lnTo>
                    <a:pt x="39889" y="69006"/>
                  </a:lnTo>
                  <a:lnTo>
                    <a:pt x="39718" y="68816"/>
                  </a:lnTo>
                  <a:lnTo>
                    <a:pt x="39565" y="68645"/>
                  </a:lnTo>
                  <a:lnTo>
                    <a:pt x="39432" y="68473"/>
                  </a:lnTo>
                  <a:lnTo>
                    <a:pt x="39242" y="68169"/>
                  </a:lnTo>
                  <a:lnTo>
                    <a:pt x="39147" y="67960"/>
                  </a:lnTo>
                  <a:lnTo>
                    <a:pt x="39109" y="67883"/>
                  </a:lnTo>
                  <a:lnTo>
                    <a:pt x="39109" y="67883"/>
                  </a:lnTo>
                  <a:lnTo>
                    <a:pt x="37834" y="64401"/>
                  </a:lnTo>
                  <a:lnTo>
                    <a:pt x="36825" y="61603"/>
                  </a:lnTo>
                  <a:lnTo>
                    <a:pt x="36406" y="60404"/>
                  </a:lnTo>
                  <a:lnTo>
                    <a:pt x="36102" y="59491"/>
                  </a:lnTo>
                  <a:lnTo>
                    <a:pt x="36102" y="59491"/>
                  </a:lnTo>
                  <a:lnTo>
                    <a:pt x="35988" y="59129"/>
                  </a:lnTo>
                  <a:lnTo>
                    <a:pt x="35854" y="58768"/>
                  </a:lnTo>
                  <a:lnTo>
                    <a:pt x="35702" y="58387"/>
                  </a:lnTo>
                  <a:lnTo>
                    <a:pt x="35531" y="58044"/>
                  </a:lnTo>
                  <a:lnTo>
                    <a:pt x="35341" y="57683"/>
                  </a:lnTo>
                  <a:lnTo>
                    <a:pt x="35150" y="57340"/>
                  </a:lnTo>
                  <a:lnTo>
                    <a:pt x="34941" y="57017"/>
                  </a:lnTo>
                  <a:lnTo>
                    <a:pt x="34713" y="56712"/>
                  </a:lnTo>
                  <a:lnTo>
                    <a:pt x="34484" y="56427"/>
                  </a:lnTo>
                  <a:lnTo>
                    <a:pt x="34237" y="56179"/>
                  </a:lnTo>
                  <a:lnTo>
                    <a:pt x="33989" y="55951"/>
                  </a:lnTo>
                  <a:lnTo>
                    <a:pt x="33723" y="55742"/>
                  </a:lnTo>
                  <a:lnTo>
                    <a:pt x="33437" y="55589"/>
                  </a:lnTo>
                  <a:lnTo>
                    <a:pt x="33152" y="55475"/>
                  </a:lnTo>
                  <a:lnTo>
                    <a:pt x="33000" y="55437"/>
                  </a:lnTo>
                  <a:lnTo>
                    <a:pt x="32867" y="55399"/>
                  </a:lnTo>
                  <a:lnTo>
                    <a:pt x="32714" y="55380"/>
                  </a:lnTo>
                  <a:lnTo>
                    <a:pt x="32562" y="55380"/>
                  </a:lnTo>
                  <a:lnTo>
                    <a:pt x="32562" y="55380"/>
                  </a:lnTo>
                  <a:lnTo>
                    <a:pt x="26967" y="55380"/>
                  </a:lnTo>
                  <a:lnTo>
                    <a:pt x="26967" y="55380"/>
                  </a:lnTo>
                  <a:lnTo>
                    <a:pt x="26796" y="55399"/>
                  </a:lnTo>
                  <a:lnTo>
                    <a:pt x="26796" y="55399"/>
                  </a:lnTo>
                  <a:lnTo>
                    <a:pt x="27081" y="55456"/>
                  </a:lnTo>
                  <a:lnTo>
                    <a:pt x="27348" y="55551"/>
                  </a:lnTo>
                  <a:lnTo>
                    <a:pt x="27614" y="55685"/>
                  </a:lnTo>
                  <a:lnTo>
                    <a:pt x="27880" y="55856"/>
                  </a:lnTo>
                  <a:lnTo>
                    <a:pt x="28128" y="56065"/>
                  </a:lnTo>
                  <a:lnTo>
                    <a:pt x="28375" y="56294"/>
                  </a:lnTo>
                  <a:lnTo>
                    <a:pt x="28604" y="56541"/>
                  </a:lnTo>
                  <a:lnTo>
                    <a:pt x="28813" y="56826"/>
                  </a:lnTo>
                  <a:lnTo>
                    <a:pt x="29022" y="57131"/>
                  </a:lnTo>
                  <a:lnTo>
                    <a:pt x="29213" y="57435"/>
                  </a:lnTo>
                  <a:lnTo>
                    <a:pt x="29403" y="57759"/>
                  </a:lnTo>
                  <a:lnTo>
                    <a:pt x="29574" y="58102"/>
                  </a:lnTo>
                  <a:lnTo>
                    <a:pt x="29726" y="58444"/>
                  </a:lnTo>
                  <a:lnTo>
                    <a:pt x="29879" y="58787"/>
                  </a:lnTo>
                  <a:lnTo>
                    <a:pt x="30012" y="59148"/>
                  </a:lnTo>
                  <a:lnTo>
                    <a:pt x="30126" y="59491"/>
                  </a:lnTo>
                  <a:lnTo>
                    <a:pt x="30126" y="59491"/>
                  </a:lnTo>
                  <a:close/>
                  <a:moveTo>
                    <a:pt x="75953" y="8621"/>
                  </a:moveTo>
                  <a:lnTo>
                    <a:pt x="75953" y="8621"/>
                  </a:lnTo>
                  <a:lnTo>
                    <a:pt x="75991" y="9630"/>
                  </a:lnTo>
                  <a:lnTo>
                    <a:pt x="76086" y="11476"/>
                  </a:lnTo>
                  <a:lnTo>
                    <a:pt x="76485" y="17204"/>
                  </a:lnTo>
                  <a:lnTo>
                    <a:pt x="77037" y="24835"/>
                  </a:lnTo>
                  <a:lnTo>
                    <a:pt x="77665" y="33418"/>
                  </a:lnTo>
                  <a:lnTo>
                    <a:pt x="78293" y="42039"/>
                  </a:lnTo>
                  <a:lnTo>
                    <a:pt x="78845" y="49728"/>
                  </a:lnTo>
                  <a:lnTo>
                    <a:pt x="79055" y="52925"/>
                  </a:lnTo>
                  <a:lnTo>
                    <a:pt x="79226" y="55532"/>
                  </a:lnTo>
                  <a:lnTo>
                    <a:pt x="79340" y="57435"/>
                  </a:lnTo>
                  <a:lnTo>
                    <a:pt x="79378" y="58520"/>
                  </a:lnTo>
                  <a:lnTo>
                    <a:pt x="79378" y="58520"/>
                  </a:lnTo>
                  <a:lnTo>
                    <a:pt x="79397" y="59148"/>
                  </a:lnTo>
                  <a:lnTo>
                    <a:pt x="79454" y="59776"/>
                  </a:lnTo>
                  <a:lnTo>
                    <a:pt x="79530" y="60423"/>
                  </a:lnTo>
                  <a:lnTo>
                    <a:pt x="79645" y="61070"/>
                  </a:lnTo>
                  <a:lnTo>
                    <a:pt x="79797" y="61717"/>
                  </a:lnTo>
                  <a:lnTo>
                    <a:pt x="79987" y="62345"/>
                  </a:lnTo>
                  <a:lnTo>
                    <a:pt x="80196" y="62973"/>
                  </a:lnTo>
                  <a:lnTo>
                    <a:pt x="80444" y="63602"/>
                  </a:lnTo>
                  <a:lnTo>
                    <a:pt x="80710" y="64191"/>
                  </a:lnTo>
                  <a:lnTo>
                    <a:pt x="81015" y="64781"/>
                  </a:lnTo>
                  <a:lnTo>
                    <a:pt x="81338" y="65333"/>
                  </a:lnTo>
                  <a:lnTo>
                    <a:pt x="81700" y="65866"/>
                  </a:lnTo>
                  <a:lnTo>
                    <a:pt x="82081" y="66361"/>
                  </a:lnTo>
                  <a:lnTo>
                    <a:pt x="82499" y="66837"/>
                  </a:lnTo>
                  <a:lnTo>
                    <a:pt x="82937" y="67274"/>
                  </a:lnTo>
                  <a:lnTo>
                    <a:pt x="83165" y="67465"/>
                  </a:lnTo>
                  <a:lnTo>
                    <a:pt x="83394" y="67655"/>
                  </a:lnTo>
                  <a:lnTo>
                    <a:pt x="83394" y="67655"/>
                  </a:lnTo>
                  <a:lnTo>
                    <a:pt x="84516" y="68492"/>
                  </a:lnTo>
                  <a:lnTo>
                    <a:pt x="86324" y="69806"/>
                  </a:lnTo>
                  <a:lnTo>
                    <a:pt x="91330" y="73402"/>
                  </a:lnTo>
                  <a:lnTo>
                    <a:pt x="91330" y="73402"/>
                  </a:lnTo>
                  <a:lnTo>
                    <a:pt x="90835" y="71328"/>
                  </a:lnTo>
                  <a:lnTo>
                    <a:pt x="90340" y="69254"/>
                  </a:lnTo>
                  <a:lnTo>
                    <a:pt x="89883" y="67179"/>
                  </a:lnTo>
                  <a:lnTo>
                    <a:pt x="89426" y="65105"/>
                  </a:lnTo>
                  <a:lnTo>
                    <a:pt x="89008" y="63012"/>
                  </a:lnTo>
                  <a:lnTo>
                    <a:pt x="88589" y="60937"/>
                  </a:lnTo>
                  <a:lnTo>
                    <a:pt x="88170" y="58844"/>
                  </a:lnTo>
                  <a:lnTo>
                    <a:pt x="87790" y="56769"/>
                  </a:lnTo>
                  <a:lnTo>
                    <a:pt x="87029" y="52602"/>
                  </a:lnTo>
                  <a:lnTo>
                    <a:pt x="86286" y="48415"/>
                  </a:lnTo>
                  <a:lnTo>
                    <a:pt x="85601" y="44247"/>
                  </a:lnTo>
                  <a:lnTo>
                    <a:pt x="84916" y="40098"/>
                  </a:lnTo>
                  <a:lnTo>
                    <a:pt x="83546" y="31820"/>
                  </a:lnTo>
                  <a:lnTo>
                    <a:pt x="82861" y="27690"/>
                  </a:lnTo>
                  <a:lnTo>
                    <a:pt x="82157" y="23598"/>
                  </a:lnTo>
                  <a:lnTo>
                    <a:pt x="81433" y="19545"/>
                  </a:lnTo>
                  <a:lnTo>
                    <a:pt x="80672" y="15491"/>
                  </a:lnTo>
                  <a:lnTo>
                    <a:pt x="80292" y="13493"/>
                  </a:lnTo>
                  <a:lnTo>
                    <a:pt x="79873" y="11495"/>
                  </a:lnTo>
                  <a:lnTo>
                    <a:pt x="79454" y="9496"/>
                  </a:lnTo>
                  <a:lnTo>
                    <a:pt x="79017" y="7517"/>
                  </a:lnTo>
                  <a:lnTo>
                    <a:pt x="79017" y="7517"/>
                  </a:lnTo>
                  <a:lnTo>
                    <a:pt x="78959" y="7251"/>
                  </a:lnTo>
                  <a:lnTo>
                    <a:pt x="78864" y="6984"/>
                  </a:lnTo>
                  <a:lnTo>
                    <a:pt x="78788" y="6737"/>
                  </a:lnTo>
                  <a:lnTo>
                    <a:pt x="78674" y="6509"/>
                  </a:lnTo>
                  <a:lnTo>
                    <a:pt x="78560" y="6280"/>
                  </a:lnTo>
                  <a:lnTo>
                    <a:pt x="78427" y="6071"/>
                  </a:lnTo>
                  <a:lnTo>
                    <a:pt x="78274" y="5881"/>
                  </a:lnTo>
                  <a:lnTo>
                    <a:pt x="78122" y="5690"/>
                  </a:lnTo>
                  <a:lnTo>
                    <a:pt x="77970" y="5500"/>
                  </a:lnTo>
                  <a:lnTo>
                    <a:pt x="77780" y="5310"/>
                  </a:lnTo>
                  <a:lnTo>
                    <a:pt x="77399" y="4948"/>
                  </a:lnTo>
                  <a:lnTo>
                    <a:pt x="76942" y="4605"/>
                  </a:lnTo>
                  <a:lnTo>
                    <a:pt x="76466" y="4225"/>
                  </a:lnTo>
                  <a:lnTo>
                    <a:pt x="76466" y="4225"/>
                  </a:lnTo>
                  <a:lnTo>
                    <a:pt x="74411" y="2721"/>
                  </a:lnTo>
                  <a:lnTo>
                    <a:pt x="72679" y="1427"/>
                  </a:lnTo>
                  <a:lnTo>
                    <a:pt x="72679" y="1427"/>
                  </a:lnTo>
                  <a:lnTo>
                    <a:pt x="72242" y="1104"/>
                  </a:lnTo>
                  <a:lnTo>
                    <a:pt x="71804" y="818"/>
                  </a:lnTo>
                  <a:lnTo>
                    <a:pt x="71385" y="571"/>
                  </a:lnTo>
                  <a:lnTo>
                    <a:pt x="70985" y="381"/>
                  </a:lnTo>
                  <a:lnTo>
                    <a:pt x="70586" y="209"/>
                  </a:lnTo>
                  <a:lnTo>
                    <a:pt x="70186" y="95"/>
                  </a:lnTo>
                  <a:lnTo>
                    <a:pt x="69806" y="19"/>
                  </a:lnTo>
                  <a:lnTo>
                    <a:pt x="69615" y="0"/>
                  </a:lnTo>
                  <a:lnTo>
                    <a:pt x="69444" y="0"/>
                  </a:lnTo>
                  <a:lnTo>
                    <a:pt x="69444" y="0"/>
                  </a:lnTo>
                  <a:lnTo>
                    <a:pt x="67217" y="0"/>
                  </a:lnTo>
                  <a:lnTo>
                    <a:pt x="67217" y="0"/>
                  </a:lnTo>
                  <a:lnTo>
                    <a:pt x="67408" y="0"/>
                  </a:lnTo>
                  <a:lnTo>
                    <a:pt x="67579" y="19"/>
                  </a:lnTo>
                  <a:lnTo>
                    <a:pt x="67960" y="95"/>
                  </a:lnTo>
                  <a:lnTo>
                    <a:pt x="68359" y="209"/>
                  </a:lnTo>
                  <a:lnTo>
                    <a:pt x="68759" y="381"/>
                  </a:lnTo>
                  <a:lnTo>
                    <a:pt x="69159" y="571"/>
                  </a:lnTo>
                  <a:lnTo>
                    <a:pt x="69596" y="818"/>
                  </a:lnTo>
                  <a:lnTo>
                    <a:pt x="70015" y="1104"/>
                  </a:lnTo>
                  <a:lnTo>
                    <a:pt x="70453" y="1427"/>
                  </a:lnTo>
                  <a:lnTo>
                    <a:pt x="70453" y="1427"/>
                  </a:lnTo>
                  <a:lnTo>
                    <a:pt x="72851" y="3235"/>
                  </a:lnTo>
                  <a:lnTo>
                    <a:pt x="74354" y="4377"/>
                  </a:lnTo>
                  <a:lnTo>
                    <a:pt x="74354" y="4377"/>
                  </a:lnTo>
                  <a:lnTo>
                    <a:pt x="74411" y="4434"/>
                  </a:lnTo>
                  <a:lnTo>
                    <a:pt x="74601" y="4625"/>
                  </a:lnTo>
                  <a:lnTo>
                    <a:pt x="74849" y="4929"/>
                  </a:lnTo>
                  <a:lnTo>
                    <a:pt x="75001" y="5138"/>
                  </a:lnTo>
                  <a:lnTo>
                    <a:pt x="75153" y="5386"/>
                  </a:lnTo>
                  <a:lnTo>
                    <a:pt x="75286" y="5652"/>
                  </a:lnTo>
                  <a:lnTo>
                    <a:pt x="75439" y="5976"/>
                  </a:lnTo>
                  <a:lnTo>
                    <a:pt x="75572" y="6318"/>
                  </a:lnTo>
                  <a:lnTo>
                    <a:pt x="75686" y="6699"/>
                  </a:lnTo>
                  <a:lnTo>
                    <a:pt x="75800" y="7118"/>
                  </a:lnTo>
                  <a:lnTo>
                    <a:pt x="75876" y="7593"/>
                  </a:lnTo>
                  <a:lnTo>
                    <a:pt x="75934" y="8088"/>
                  </a:lnTo>
                  <a:lnTo>
                    <a:pt x="75953" y="8621"/>
                  </a:lnTo>
                  <a:lnTo>
                    <a:pt x="75953" y="8621"/>
                  </a:lnTo>
                  <a:close/>
                  <a:moveTo>
                    <a:pt x="105203" y="83641"/>
                  </a:moveTo>
                  <a:lnTo>
                    <a:pt x="105203" y="83641"/>
                  </a:lnTo>
                  <a:lnTo>
                    <a:pt x="105298" y="83755"/>
                  </a:lnTo>
                  <a:lnTo>
                    <a:pt x="105393" y="83946"/>
                  </a:lnTo>
                  <a:lnTo>
                    <a:pt x="105508" y="84212"/>
                  </a:lnTo>
                  <a:lnTo>
                    <a:pt x="105641" y="84555"/>
                  </a:lnTo>
                  <a:lnTo>
                    <a:pt x="105945" y="85468"/>
                  </a:lnTo>
                  <a:lnTo>
                    <a:pt x="106307" y="86629"/>
                  </a:lnTo>
                  <a:lnTo>
                    <a:pt x="106745" y="88056"/>
                  </a:lnTo>
                  <a:lnTo>
                    <a:pt x="107220" y="89693"/>
                  </a:lnTo>
                  <a:lnTo>
                    <a:pt x="108305" y="93575"/>
                  </a:lnTo>
                  <a:lnTo>
                    <a:pt x="109523" y="98105"/>
                  </a:lnTo>
                  <a:lnTo>
                    <a:pt x="110836" y="103129"/>
                  </a:lnTo>
                  <a:lnTo>
                    <a:pt x="112226" y="108457"/>
                  </a:lnTo>
                  <a:lnTo>
                    <a:pt x="113634" y="113938"/>
                  </a:lnTo>
                  <a:lnTo>
                    <a:pt x="116355" y="124691"/>
                  </a:lnTo>
                  <a:lnTo>
                    <a:pt x="118677" y="134016"/>
                  </a:lnTo>
                  <a:lnTo>
                    <a:pt x="120923" y="143094"/>
                  </a:lnTo>
                  <a:lnTo>
                    <a:pt x="55361" y="143322"/>
                  </a:lnTo>
                  <a:lnTo>
                    <a:pt x="53115" y="126270"/>
                  </a:lnTo>
                  <a:lnTo>
                    <a:pt x="53115" y="126270"/>
                  </a:lnTo>
                  <a:lnTo>
                    <a:pt x="53077" y="125947"/>
                  </a:lnTo>
                  <a:lnTo>
                    <a:pt x="53058" y="125604"/>
                  </a:lnTo>
                  <a:lnTo>
                    <a:pt x="53058" y="125281"/>
                  </a:lnTo>
                  <a:lnTo>
                    <a:pt x="53058" y="124976"/>
                  </a:lnTo>
                  <a:lnTo>
                    <a:pt x="53096" y="124653"/>
                  </a:lnTo>
                  <a:lnTo>
                    <a:pt x="53134" y="124348"/>
                  </a:lnTo>
                  <a:lnTo>
                    <a:pt x="53192" y="124025"/>
                  </a:lnTo>
                  <a:lnTo>
                    <a:pt x="53249" y="123739"/>
                  </a:lnTo>
                  <a:lnTo>
                    <a:pt x="53325" y="123435"/>
                  </a:lnTo>
                  <a:lnTo>
                    <a:pt x="53420" y="123149"/>
                  </a:lnTo>
                  <a:lnTo>
                    <a:pt x="53534" y="122845"/>
                  </a:lnTo>
                  <a:lnTo>
                    <a:pt x="53648" y="122578"/>
                  </a:lnTo>
                  <a:lnTo>
                    <a:pt x="53782" y="122293"/>
                  </a:lnTo>
                  <a:lnTo>
                    <a:pt x="53915" y="122027"/>
                  </a:lnTo>
                  <a:lnTo>
                    <a:pt x="54067" y="121760"/>
                  </a:lnTo>
                  <a:lnTo>
                    <a:pt x="54238" y="121494"/>
                  </a:lnTo>
                  <a:lnTo>
                    <a:pt x="54410" y="121246"/>
                  </a:lnTo>
                  <a:lnTo>
                    <a:pt x="54600" y="120999"/>
                  </a:lnTo>
                  <a:lnTo>
                    <a:pt x="54790" y="120752"/>
                  </a:lnTo>
                  <a:lnTo>
                    <a:pt x="55000" y="120523"/>
                  </a:lnTo>
                  <a:lnTo>
                    <a:pt x="55437" y="120066"/>
                  </a:lnTo>
                  <a:lnTo>
                    <a:pt x="55913" y="119648"/>
                  </a:lnTo>
                  <a:lnTo>
                    <a:pt x="56408" y="119248"/>
                  </a:lnTo>
                  <a:lnTo>
                    <a:pt x="56941" y="118886"/>
                  </a:lnTo>
                  <a:lnTo>
                    <a:pt x="57493" y="118544"/>
                  </a:lnTo>
                  <a:lnTo>
                    <a:pt x="58083" y="118239"/>
                  </a:lnTo>
                  <a:lnTo>
                    <a:pt x="58083" y="118239"/>
                  </a:lnTo>
                  <a:lnTo>
                    <a:pt x="58901" y="117821"/>
                  </a:lnTo>
                  <a:lnTo>
                    <a:pt x="60157" y="117174"/>
                  </a:lnTo>
                  <a:lnTo>
                    <a:pt x="63678" y="115271"/>
                  </a:lnTo>
                  <a:lnTo>
                    <a:pt x="73231" y="110113"/>
                  </a:lnTo>
                  <a:lnTo>
                    <a:pt x="78274" y="107373"/>
                  </a:lnTo>
                  <a:lnTo>
                    <a:pt x="82880" y="104899"/>
                  </a:lnTo>
                  <a:lnTo>
                    <a:pt x="86534" y="102958"/>
                  </a:lnTo>
                  <a:lnTo>
                    <a:pt x="87866" y="102253"/>
                  </a:lnTo>
                  <a:lnTo>
                    <a:pt x="88798" y="101797"/>
                  </a:lnTo>
                  <a:lnTo>
                    <a:pt x="88798" y="101797"/>
                  </a:lnTo>
                  <a:lnTo>
                    <a:pt x="89446" y="101454"/>
                  </a:lnTo>
                  <a:lnTo>
                    <a:pt x="90035" y="101131"/>
                  </a:lnTo>
                  <a:lnTo>
                    <a:pt x="90549" y="100826"/>
                  </a:lnTo>
                  <a:lnTo>
                    <a:pt x="90987" y="100503"/>
                  </a:lnTo>
                  <a:lnTo>
                    <a:pt x="91387" y="100217"/>
                  </a:lnTo>
                  <a:lnTo>
                    <a:pt x="91710" y="99913"/>
                  </a:lnTo>
                  <a:lnTo>
                    <a:pt x="91996" y="99627"/>
                  </a:lnTo>
                  <a:lnTo>
                    <a:pt x="92224" y="99361"/>
                  </a:lnTo>
                  <a:lnTo>
                    <a:pt x="92414" y="99094"/>
                  </a:lnTo>
                  <a:lnTo>
                    <a:pt x="92567" y="98828"/>
                  </a:lnTo>
                  <a:lnTo>
                    <a:pt x="92681" y="98580"/>
                  </a:lnTo>
                  <a:lnTo>
                    <a:pt x="92757" y="98352"/>
                  </a:lnTo>
                  <a:lnTo>
                    <a:pt x="92833" y="98124"/>
                  </a:lnTo>
                  <a:lnTo>
                    <a:pt x="92852" y="97895"/>
                  </a:lnTo>
                  <a:lnTo>
                    <a:pt x="92871" y="97686"/>
                  </a:lnTo>
                  <a:lnTo>
                    <a:pt x="92890" y="97477"/>
                  </a:lnTo>
                  <a:lnTo>
                    <a:pt x="92890" y="97477"/>
                  </a:lnTo>
                  <a:lnTo>
                    <a:pt x="92890" y="93423"/>
                  </a:lnTo>
                  <a:lnTo>
                    <a:pt x="92890" y="93423"/>
                  </a:lnTo>
                  <a:lnTo>
                    <a:pt x="92909" y="93080"/>
                  </a:lnTo>
                  <a:lnTo>
                    <a:pt x="92947" y="92795"/>
                  </a:lnTo>
                  <a:lnTo>
                    <a:pt x="93023" y="92529"/>
                  </a:lnTo>
                  <a:lnTo>
                    <a:pt x="93138" y="92300"/>
                  </a:lnTo>
                  <a:lnTo>
                    <a:pt x="93252" y="92110"/>
                  </a:lnTo>
                  <a:lnTo>
                    <a:pt x="93385" y="91939"/>
                  </a:lnTo>
                  <a:lnTo>
                    <a:pt x="93518" y="91786"/>
                  </a:lnTo>
                  <a:lnTo>
                    <a:pt x="93670" y="91653"/>
                  </a:lnTo>
                  <a:lnTo>
                    <a:pt x="93823" y="91558"/>
                  </a:lnTo>
                  <a:lnTo>
                    <a:pt x="93956" y="91463"/>
                  </a:lnTo>
                  <a:lnTo>
                    <a:pt x="94222" y="91349"/>
                  </a:lnTo>
                  <a:lnTo>
                    <a:pt x="94394" y="91292"/>
                  </a:lnTo>
                  <a:lnTo>
                    <a:pt x="94470" y="91273"/>
                  </a:lnTo>
                  <a:lnTo>
                    <a:pt x="94470" y="91273"/>
                  </a:lnTo>
                  <a:lnTo>
                    <a:pt x="95060" y="91063"/>
                  </a:lnTo>
                  <a:lnTo>
                    <a:pt x="96639" y="90454"/>
                  </a:lnTo>
                  <a:lnTo>
                    <a:pt x="98866" y="89560"/>
                  </a:lnTo>
                  <a:lnTo>
                    <a:pt x="100103" y="89046"/>
                  </a:lnTo>
                  <a:lnTo>
                    <a:pt x="101397" y="88494"/>
                  </a:lnTo>
                  <a:lnTo>
                    <a:pt x="101397" y="88494"/>
                  </a:lnTo>
                  <a:lnTo>
                    <a:pt x="102539" y="87980"/>
                  </a:lnTo>
                  <a:lnTo>
                    <a:pt x="103015" y="87752"/>
                  </a:lnTo>
                  <a:lnTo>
                    <a:pt x="103433" y="87523"/>
                  </a:lnTo>
                  <a:lnTo>
                    <a:pt x="103795" y="87314"/>
                  </a:lnTo>
                  <a:lnTo>
                    <a:pt x="104099" y="87124"/>
                  </a:lnTo>
                  <a:lnTo>
                    <a:pt x="104366" y="86953"/>
                  </a:lnTo>
                  <a:lnTo>
                    <a:pt x="104594" y="86781"/>
                  </a:lnTo>
                  <a:lnTo>
                    <a:pt x="104765" y="86629"/>
                  </a:lnTo>
                  <a:lnTo>
                    <a:pt x="104899" y="86477"/>
                  </a:lnTo>
                  <a:lnTo>
                    <a:pt x="105013" y="86324"/>
                  </a:lnTo>
                  <a:lnTo>
                    <a:pt x="105089" y="86191"/>
                  </a:lnTo>
                  <a:lnTo>
                    <a:pt x="105146" y="86039"/>
                  </a:lnTo>
                  <a:lnTo>
                    <a:pt x="105184" y="85906"/>
                  </a:lnTo>
                  <a:lnTo>
                    <a:pt x="105203" y="85773"/>
                  </a:lnTo>
                  <a:lnTo>
                    <a:pt x="105203" y="85639"/>
                  </a:lnTo>
                  <a:lnTo>
                    <a:pt x="105203" y="85639"/>
                  </a:lnTo>
                  <a:lnTo>
                    <a:pt x="105203" y="83641"/>
                  </a:lnTo>
                  <a:lnTo>
                    <a:pt x="105203" y="8364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5"/>
            <p:cNvSpPr/>
            <p:nvPr/>
          </p:nvSpPr>
          <p:spPr>
            <a:xfrm>
              <a:off x="2743550" y="2746400"/>
              <a:ext cx="332100" cy="796950"/>
            </a:xfrm>
            <a:custGeom>
              <a:rect b="b" l="l" r="r" t="t"/>
              <a:pathLst>
                <a:path extrusionOk="0" h="31878" w="13284">
                  <a:moveTo>
                    <a:pt x="2836" y="3959"/>
                  </a:moveTo>
                  <a:lnTo>
                    <a:pt x="2836" y="3959"/>
                  </a:lnTo>
                  <a:lnTo>
                    <a:pt x="2836" y="7917"/>
                  </a:lnTo>
                  <a:lnTo>
                    <a:pt x="2836" y="7917"/>
                  </a:lnTo>
                  <a:lnTo>
                    <a:pt x="2817" y="8203"/>
                  </a:lnTo>
                  <a:lnTo>
                    <a:pt x="2779" y="8488"/>
                  </a:lnTo>
                  <a:lnTo>
                    <a:pt x="2722" y="8735"/>
                  </a:lnTo>
                  <a:lnTo>
                    <a:pt x="2645" y="9002"/>
                  </a:lnTo>
                  <a:lnTo>
                    <a:pt x="2550" y="9230"/>
                  </a:lnTo>
                  <a:lnTo>
                    <a:pt x="2436" y="9459"/>
                  </a:lnTo>
                  <a:lnTo>
                    <a:pt x="2322" y="9687"/>
                  </a:lnTo>
                  <a:lnTo>
                    <a:pt x="2189" y="9896"/>
                  </a:lnTo>
                  <a:lnTo>
                    <a:pt x="1903" y="10277"/>
                  </a:lnTo>
                  <a:lnTo>
                    <a:pt x="1599" y="10620"/>
                  </a:lnTo>
                  <a:lnTo>
                    <a:pt x="1047" y="11190"/>
                  </a:lnTo>
                  <a:lnTo>
                    <a:pt x="1047" y="11190"/>
                  </a:lnTo>
                  <a:lnTo>
                    <a:pt x="914" y="11324"/>
                  </a:lnTo>
                  <a:lnTo>
                    <a:pt x="799" y="11476"/>
                  </a:lnTo>
                  <a:lnTo>
                    <a:pt x="704" y="11628"/>
                  </a:lnTo>
                  <a:lnTo>
                    <a:pt x="609" y="11780"/>
                  </a:lnTo>
                  <a:lnTo>
                    <a:pt x="514" y="11971"/>
                  </a:lnTo>
                  <a:lnTo>
                    <a:pt x="419" y="12180"/>
                  </a:lnTo>
                  <a:lnTo>
                    <a:pt x="343" y="12389"/>
                  </a:lnTo>
                  <a:lnTo>
                    <a:pt x="267" y="12656"/>
                  </a:lnTo>
                  <a:lnTo>
                    <a:pt x="210" y="12922"/>
                  </a:lnTo>
                  <a:lnTo>
                    <a:pt x="152" y="13227"/>
                  </a:lnTo>
                  <a:lnTo>
                    <a:pt x="114" y="13569"/>
                  </a:lnTo>
                  <a:lnTo>
                    <a:pt x="76" y="13950"/>
                  </a:lnTo>
                  <a:lnTo>
                    <a:pt x="19" y="14825"/>
                  </a:lnTo>
                  <a:lnTo>
                    <a:pt x="0" y="15853"/>
                  </a:lnTo>
                  <a:lnTo>
                    <a:pt x="0" y="15853"/>
                  </a:lnTo>
                  <a:lnTo>
                    <a:pt x="19" y="18460"/>
                  </a:lnTo>
                  <a:lnTo>
                    <a:pt x="38" y="21467"/>
                  </a:lnTo>
                  <a:lnTo>
                    <a:pt x="76" y="24379"/>
                  </a:lnTo>
                  <a:lnTo>
                    <a:pt x="76" y="26720"/>
                  </a:lnTo>
                  <a:lnTo>
                    <a:pt x="76" y="26720"/>
                  </a:lnTo>
                  <a:lnTo>
                    <a:pt x="95" y="27043"/>
                  </a:lnTo>
                  <a:lnTo>
                    <a:pt x="114" y="27348"/>
                  </a:lnTo>
                  <a:lnTo>
                    <a:pt x="171" y="27652"/>
                  </a:lnTo>
                  <a:lnTo>
                    <a:pt x="229" y="27938"/>
                  </a:lnTo>
                  <a:lnTo>
                    <a:pt x="305" y="28204"/>
                  </a:lnTo>
                  <a:lnTo>
                    <a:pt x="400" y="28471"/>
                  </a:lnTo>
                  <a:lnTo>
                    <a:pt x="514" y="28737"/>
                  </a:lnTo>
                  <a:lnTo>
                    <a:pt x="647" y="28984"/>
                  </a:lnTo>
                  <a:lnTo>
                    <a:pt x="780" y="29213"/>
                  </a:lnTo>
                  <a:lnTo>
                    <a:pt x="952" y="29441"/>
                  </a:lnTo>
                  <a:lnTo>
                    <a:pt x="1104" y="29670"/>
                  </a:lnTo>
                  <a:lnTo>
                    <a:pt x="1294" y="29860"/>
                  </a:lnTo>
                  <a:lnTo>
                    <a:pt x="1485" y="30069"/>
                  </a:lnTo>
                  <a:lnTo>
                    <a:pt x="1694" y="30260"/>
                  </a:lnTo>
                  <a:lnTo>
                    <a:pt x="1903" y="30431"/>
                  </a:lnTo>
                  <a:lnTo>
                    <a:pt x="2132" y="30602"/>
                  </a:lnTo>
                  <a:lnTo>
                    <a:pt x="2360" y="30754"/>
                  </a:lnTo>
                  <a:lnTo>
                    <a:pt x="2607" y="30888"/>
                  </a:lnTo>
                  <a:lnTo>
                    <a:pt x="2855" y="31040"/>
                  </a:lnTo>
                  <a:lnTo>
                    <a:pt x="3121" y="31154"/>
                  </a:lnTo>
                  <a:lnTo>
                    <a:pt x="3388" y="31268"/>
                  </a:lnTo>
                  <a:lnTo>
                    <a:pt x="3673" y="31382"/>
                  </a:lnTo>
                  <a:lnTo>
                    <a:pt x="4225" y="31554"/>
                  </a:lnTo>
                  <a:lnTo>
                    <a:pt x="4815" y="31706"/>
                  </a:lnTo>
                  <a:lnTo>
                    <a:pt x="5424" y="31801"/>
                  </a:lnTo>
                  <a:lnTo>
                    <a:pt x="6033" y="31858"/>
                  </a:lnTo>
                  <a:lnTo>
                    <a:pt x="6642" y="31877"/>
                  </a:lnTo>
                  <a:lnTo>
                    <a:pt x="7251" y="31858"/>
                  </a:lnTo>
                  <a:lnTo>
                    <a:pt x="7860" y="31801"/>
                  </a:lnTo>
                  <a:lnTo>
                    <a:pt x="8450" y="31706"/>
                  </a:lnTo>
                  <a:lnTo>
                    <a:pt x="9040" y="31554"/>
                  </a:lnTo>
                  <a:lnTo>
                    <a:pt x="9611" y="31382"/>
                  </a:lnTo>
                  <a:lnTo>
                    <a:pt x="9877" y="31268"/>
                  </a:lnTo>
                  <a:lnTo>
                    <a:pt x="10144" y="31154"/>
                  </a:lnTo>
                  <a:lnTo>
                    <a:pt x="10410" y="31040"/>
                  </a:lnTo>
                  <a:lnTo>
                    <a:pt x="10657" y="30888"/>
                  </a:lnTo>
                  <a:lnTo>
                    <a:pt x="10905" y="30754"/>
                  </a:lnTo>
                  <a:lnTo>
                    <a:pt x="11133" y="30602"/>
                  </a:lnTo>
                  <a:lnTo>
                    <a:pt x="11362" y="30431"/>
                  </a:lnTo>
                  <a:lnTo>
                    <a:pt x="11590" y="30260"/>
                  </a:lnTo>
                  <a:lnTo>
                    <a:pt x="11780" y="30069"/>
                  </a:lnTo>
                  <a:lnTo>
                    <a:pt x="11990" y="29860"/>
                  </a:lnTo>
                  <a:lnTo>
                    <a:pt x="12161" y="29670"/>
                  </a:lnTo>
                  <a:lnTo>
                    <a:pt x="12332" y="29441"/>
                  </a:lnTo>
                  <a:lnTo>
                    <a:pt x="12484" y="29213"/>
                  </a:lnTo>
                  <a:lnTo>
                    <a:pt x="12618" y="28984"/>
                  </a:lnTo>
                  <a:lnTo>
                    <a:pt x="12751" y="28737"/>
                  </a:lnTo>
                  <a:lnTo>
                    <a:pt x="12865" y="28471"/>
                  </a:lnTo>
                  <a:lnTo>
                    <a:pt x="12960" y="28204"/>
                  </a:lnTo>
                  <a:lnTo>
                    <a:pt x="13036" y="27938"/>
                  </a:lnTo>
                  <a:lnTo>
                    <a:pt x="13112" y="27652"/>
                  </a:lnTo>
                  <a:lnTo>
                    <a:pt x="13151" y="27348"/>
                  </a:lnTo>
                  <a:lnTo>
                    <a:pt x="13189" y="27043"/>
                  </a:lnTo>
                  <a:lnTo>
                    <a:pt x="13189" y="26720"/>
                  </a:lnTo>
                  <a:lnTo>
                    <a:pt x="13189" y="26720"/>
                  </a:lnTo>
                  <a:lnTo>
                    <a:pt x="13208" y="24379"/>
                  </a:lnTo>
                  <a:lnTo>
                    <a:pt x="13227" y="21467"/>
                  </a:lnTo>
                  <a:lnTo>
                    <a:pt x="13265" y="18460"/>
                  </a:lnTo>
                  <a:lnTo>
                    <a:pt x="13284" y="15853"/>
                  </a:lnTo>
                  <a:lnTo>
                    <a:pt x="13284" y="15853"/>
                  </a:lnTo>
                  <a:lnTo>
                    <a:pt x="13265" y="14825"/>
                  </a:lnTo>
                  <a:lnTo>
                    <a:pt x="13208" y="13950"/>
                  </a:lnTo>
                  <a:lnTo>
                    <a:pt x="13170" y="13569"/>
                  </a:lnTo>
                  <a:lnTo>
                    <a:pt x="13112" y="13227"/>
                  </a:lnTo>
                  <a:lnTo>
                    <a:pt x="13055" y="12922"/>
                  </a:lnTo>
                  <a:lnTo>
                    <a:pt x="12998" y="12656"/>
                  </a:lnTo>
                  <a:lnTo>
                    <a:pt x="12922" y="12389"/>
                  </a:lnTo>
                  <a:lnTo>
                    <a:pt x="12846" y="12180"/>
                  </a:lnTo>
                  <a:lnTo>
                    <a:pt x="12770" y="11971"/>
                  </a:lnTo>
                  <a:lnTo>
                    <a:pt x="12675" y="11780"/>
                  </a:lnTo>
                  <a:lnTo>
                    <a:pt x="12580" y="11628"/>
                  </a:lnTo>
                  <a:lnTo>
                    <a:pt x="12465" y="11476"/>
                  </a:lnTo>
                  <a:lnTo>
                    <a:pt x="12351" y="11324"/>
                  </a:lnTo>
                  <a:lnTo>
                    <a:pt x="12237" y="11190"/>
                  </a:lnTo>
                  <a:lnTo>
                    <a:pt x="12237" y="11190"/>
                  </a:lnTo>
                  <a:lnTo>
                    <a:pt x="11685" y="10620"/>
                  </a:lnTo>
                  <a:lnTo>
                    <a:pt x="11381" y="10277"/>
                  </a:lnTo>
                  <a:lnTo>
                    <a:pt x="11095" y="9896"/>
                  </a:lnTo>
                  <a:lnTo>
                    <a:pt x="10962" y="9687"/>
                  </a:lnTo>
                  <a:lnTo>
                    <a:pt x="10829" y="9459"/>
                  </a:lnTo>
                  <a:lnTo>
                    <a:pt x="10715" y="9230"/>
                  </a:lnTo>
                  <a:lnTo>
                    <a:pt x="10619" y="9002"/>
                  </a:lnTo>
                  <a:lnTo>
                    <a:pt x="10543" y="8735"/>
                  </a:lnTo>
                  <a:lnTo>
                    <a:pt x="10486" y="8488"/>
                  </a:lnTo>
                  <a:lnTo>
                    <a:pt x="10448" y="8203"/>
                  </a:lnTo>
                  <a:lnTo>
                    <a:pt x="10429" y="7917"/>
                  </a:lnTo>
                  <a:lnTo>
                    <a:pt x="10429" y="7917"/>
                  </a:lnTo>
                  <a:lnTo>
                    <a:pt x="10429" y="3959"/>
                  </a:lnTo>
                  <a:lnTo>
                    <a:pt x="10429" y="3959"/>
                  </a:lnTo>
                  <a:lnTo>
                    <a:pt x="10410" y="3483"/>
                  </a:lnTo>
                  <a:lnTo>
                    <a:pt x="10353" y="3026"/>
                  </a:lnTo>
                  <a:lnTo>
                    <a:pt x="10258" y="2608"/>
                  </a:lnTo>
                  <a:lnTo>
                    <a:pt x="10106" y="2227"/>
                  </a:lnTo>
                  <a:lnTo>
                    <a:pt x="9934" y="1884"/>
                  </a:lnTo>
                  <a:lnTo>
                    <a:pt x="9744" y="1542"/>
                  </a:lnTo>
                  <a:lnTo>
                    <a:pt x="9497" y="1256"/>
                  </a:lnTo>
                  <a:lnTo>
                    <a:pt x="9249" y="990"/>
                  </a:lnTo>
                  <a:lnTo>
                    <a:pt x="8964" y="762"/>
                  </a:lnTo>
                  <a:lnTo>
                    <a:pt x="8678" y="552"/>
                  </a:lnTo>
                  <a:lnTo>
                    <a:pt x="8355" y="400"/>
                  </a:lnTo>
                  <a:lnTo>
                    <a:pt x="8031" y="248"/>
                  </a:lnTo>
                  <a:lnTo>
                    <a:pt x="7689" y="153"/>
                  </a:lnTo>
                  <a:lnTo>
                    <a:pt x="7346" y="76"/>
                  </a:lnTo>
                  <a:lnTo>
                    <a:pt x="6985" y="19"/>
                  </a:lnTo>
                  <a:lnTo>
                    <a:pt x="6642" y="0"/>
                  </a:lnTo>
                  <a:lnTo>
                    <a:pt x="6280" y="19"/>
                  </a:lnTo>
                  <a:lnTo>
                    <a:pt x="5919" y="76"/>
                  </a:lnTo>
                  <a:lnTo>
                    <a:pt x="5576" y="153"/>
                  </a:lnTo>
                  <a:lnTo>
                    <a:pt x="5234" y="248"/>
                  </a:lnTo>
                  <a:lnTo>
                    <a:pt x="4910" y="400"/>
                  </a:lnTo>
                  <a:lnTo>
                    <a:pt x="4606" y="552"/>
                  </a:lnTo>
                  <a:lnTo>
                    <a:pt x="4301" y="762"/>
                  </a:lnTo>
                  <a:lnTo>
                    <a:pt x="4016" y="990"/>
                  </a:lnTo>
                  <a:lnTo>
                    <a:pt x="3768" y="1256"/>
                  </a:lnTo>
                  <a:lnTo>
                    <a:pt x="3540" y="1542"/>
                  </a:lnTo>
                  <a:lnTo>
                    <a:pt x="3331" y="1884"/>
                  </a:lnTo>
                  <a:lnTo>
                    <a:pt x="3159" y="2227"/>
                  </a:lnTo>
                  <a:lnTo>
                    <a:pt x="3026" y="2608"/>
                  </a:lnTo>
                  <a:lnTo>
                    <a:pt x="2931" y="3026"/>
                  </a:lnTo>
                  <a:lnTo>
                    <a:pt x="2855" y="3483"/>
                  </a:lnTo>
                  <a:lnTo>
                    <a:pt x="2836" y="3959"/>
                  </a:lnTo>
                  <a:lnTo>
                    <a:pt x="2836" y="3959"/>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5"/>
            <p:cNvSpPr/>
            <p:nvPr/>
          </p:nvSpPr>
          <p:spPr>
            <a:xfrm>
              <a:off x="2827275" y="2847250"/>
              <a:ext cx="178925" cy="794100"/>
            </a:xfrm>
            <a:custGeom>
              <a:rect b="b" l="l" r="r" t="t"/>
              <a:pathLst>
                <a:path extrusionOk="0" h="31764" w="7157">
                  <a:moveTo>
                    <a:pt x="3007" y="248"/>
                  </a:moveTo>
                  <a:lnTo>
                    <a:pt x="3007" y="248"/>
                  </a:lnTo>
                  <a:lnTo>
                    <a:pt x="3027" y="153"/>
                  </a:lnTo>
                  <a:lnTo>
                    <a:pt x="3084" y="77"/>
                  </a:lnTo>
                  <a:lnTo>
                    <a:pt x="3160" y="20"/>
                  </a:lnTo>
                  <a:lnTo>
                    <a:pt x="3255" y="1"/>
                  </a:lnTo>
                  <a:lnTo>
                    <a:pt x="3255" y="1"/>
                  </a:lnTo>
                  <a:lnTo>
                    <a:pt x="3350" y="20"/>
                  </a:lnTo>
                  <a:lnTo>
                    <a:pt x="3426" y="77"/>
                  </a:lnTo>
                  <a:lnTo>
                    <a:pt x="3483" y="153"/>
                  </a:lnTo>
                  <a:lnTo>
                    <a:pt x="3502" y="248"/>
                  </a:lnTo>
                  <a:lnTo>
                    <a:pt x="3502" y="5862"/>
                  </a:lnTo>
                  <a:lnTo>
                    <a:pt x="4663" y="5196"/>
                  </a:lnTo>
                  <a:lnTo>
                    <a:pt x="4663" y="5196"/>
                  </a:lnTo>
                  <a:lnTo>
                    <a:pt x="4720" y="5177"/>
                  </a:lnTo>
                  <a:lnTo>
                    <a:pt x="4777" y="5177"/>
                  </a:lnTo>
                  <a:lnTo>
                    <a:pt x="4834" y="5215"/>
                  </a:lnTo>
                  <a:lnTo>
                    <a:pt x="4873" y="5253"/>
                  </a:lnTo>
                  <a:lnTo>
                    <a:pt x="4873" y="5253"/>
                  </a:lnTo>
                  <a:lnTo>
                    <a:pt x="4892" y="5310"/>
                  </a:lnTo>
                  <a:lnTo>
                    <a:pt x="4873" y="5368"/>
                  </a:lnTo>
                  <a:lnTo>
                    <a:pt x="4853" y="5425"/>
                  </a:lnTo>
                  <a:lnTo>
                    <a:pt x="4815" y="5463"/>
                  </a:lnTo>
                  <a:lnTo>
                    <a:pt x="3502" y="6205"/>
                  </a:lnTo>
                  <a:lnTo>
                    <a:pt x="3502" y="14255"/>
                  </a:lnTo>
                  <a:lnTo>
                    <a:pt x="6928" y="12276"/>
                  </a:lnTo>
                  <a:lnTo>
                    <a:pt x="6928" y="12276"/>
                  </a:lnTo>
                  <a:lnTo>
                    <a:pt x="6985" y="12257"/>
                  </a:lnTo>
                  <a:lnTo>
                    <a:pt x="7042" y="12257"/>
                  </a:lnTo>
                  <a:lnTo>
                    <a:pt x="7099" y="12276"/>
                  </a:lnTo>
                  <a:lnTo>
                    <a:pt x="7137" y="12333"/>
                  </a:lnTo>
                  <a:lnTo>
                    <a:pt x="7137" y="12333"/>
                  </a:lnTo>
                  <a:lnTo>
                    <a:pt x="7156" y="12390"/>
                  </a:lnTo>
                  <a:lnTo>
                    <a:pt x="7156" y="12447"/>
                  </a:lnTo>
                  <a:lnTo>
                    <a:pt x="7118" y="12485"/>
                  </a:lnTo>
                  <a:lnTo>
                    <a:pt x="7080" y="12523"/>
                  </a:lnTo>
                  <a:lnTo>
                    <a:pt x="3502" y="14598"/>
                  </a:lnTo>
                  <a:lnTo>
                    <a:pt x="3502" y="22305"/>
                  </a:lnTo>
                  <a:lnTo>
                    <a:pt x="6928" y="20326"/>
                  </a:lnTo>
                  <a:lnTo>
                    <a:pt x="6928" y="20326"/>
                  </a:lnTo>
                  <a:lnTo>
                    <a:pt x="6985" y="20307"/>
                  </a:lnTo>
                  <a:lnTo>
                    <a:pt x="7042" y="20307"/>
                  </a:lnTo>
                  <a:lnTo>
                    <a:pt x="7099" y="20326"/>
                  </a:lnTo>
                  <a:lnTo>
                    <a:pt x="7137" y="20383"/>
                  </a:lnTo>
                  <a:lnTo>
                    <a:pt x="7137" y="20383"/>
                  </a:lnTo>
                  <a:lnTo>
                    <a:pt x="7156" y="20440"/>
                  </a:lnTo>
                  <a:lnTo>
                    <a:pt x="7156" y="20497"/>
                  </a:lnTo>
                  <a:lnTo>
                    <a:pt x="7118" y="20535"/>
                  </a:lnTo>
                  <a:lnTo>
                    <a:pt x="7080" y="20573"/>
                  </a:lnTo>
                  <a:lnTo>
                    <a:pt x="3502" y="22648"/>
                  </a:lnTo>
                  <a:lnTo>
                    <a:pt x="3502" y="31516"/>
                  </a:lnTo>
                  <a:lnTo>
                    <a:pt x="3502" y="31516"/>
                  </a:lnTo>
                  <a:lnTo>
                    <a:pt x="3483" y="31611"/>
                  </a:lnTo>
                  <a:lnTo>
                    <a:pt x="3426" y="31687"/>
                  </a:lnTo>
                  <a:lnTo>
                    <a:pt x="3350" y="31744"/>
                  </a:lnTo>
                  <a:lnTo>
                    <a:pt x="3255" y="31764"/>
                  </a:lnTo>
                  <a:lnTo>
                    <a:pt x="3255" y="31764"/>
                  </a:lnTo>
                  <a:lnTo>
                    <a:pt x="3160" y="31744"/>
                  </a:lnTo>
                  <a:lnTo>
                    <a:pt x="3084" y="31687"/>
                  </a:lnTo>
                  <a:lnTo>
                    <a:pt x="3027" y="31611"/>
                  </a:lnTo>
                  <a:lnTo>
                    <a:pt x="3007" y="31516"/>
                  </a:lnTo>
                  <a:lnTo>
                    <a:pt x="3007" y="24703"/>
                  </a:lnTo>
                  <a:lnTo>
                    <a:pt x="77" y="23009"/>
                  </a:lnTo>
                  <a:lnTo>
                    <a:pt x="77" y="23009"/>
                  </a:lnTo>
                  <a:lnTo>
                    <a:pt x="39" y="22971"/>
                  </a:lnTo>
                  <a:lnTo>
                    <a:pt x="1" y="22914"/>
                  </a:lnTo>
                  <a:lnTo>
                    <a:pt x="1" y="22857"/>
                  </a:lnTo>
                  <a:lnTo>
                    <a:pt x="20" y="22800"/>
                  </a:lnTo>
                  <a:lnTo>
                    <a:pt x="20" y="22800"/>
                  </a:lnTo>
                  <a:lnTo>
                    <a:pt x="58" y="22762"/>
                  </a:lnTo>
                  <a:lnTo>
                    <a:pt x="115" y="22724"/>
                  </a:lnTo>
                  <a:lnTo>
                    <a:pt x="172" y="22724"/>
                  </a:lnTo>
                  <a:lnTo>
                    <a:pt x="229" y="22743"/>
                  </a:lnTo>
                  <a:lnTo>
                    <a:pt x="3007" y="24360"/>
                  </a:lnTo>
                  <a:lnTo>
                    <a:pt x="3007" y="17909"/>
                  </a:lnTo>
                  <a:lnTo>
                    <a:pt x="77" y="16215"/>
                  </a:lnTo>
                  <a:lnTo>
                    <a:pt x="77" y="16215"/>
                  </a:lnTo>
                  <a:lnTo>
                    <a:pt x="39" y="16177"/>
                  </a:lnTo>
                  <a:lnTo>
                    <a:pt x="1" y="16120"/>
                  </a:lnTo>
                  <a:lnTo>
                    <a:pt x="1" y="16063"/>
                  </a:lnTo>
                  <a:lnTo>
                    <a:pt x="20" y="16006"/>
                  </a:lnTo>
                  <a:lnTo>
                    <a:pt x="20" y="16006"/>
                  </a:lnTo>
                  <a:lnTo>
                    <a:pt x="58" y="15968"/>
                  </a:lnTo>
                  <a:lnTo>
                    <a:pt x="115" y="15949"/>
                  </a:lnTo>
                  <a:lnTo>
                    <a:pt x="172" y="15949"/>
                  </a:lnTo>
                  <a:lnTo>
                    <a:pt x="229" y="15968"/>
                  </a:lnTo>
                  <a:lnTo>
                    <a:pt x="3007" y="17566"/>
                  </a:lnTo>
                  <a:lnTo>
                    <a:pt x="3007" y="11115"/>
                  </a:lnTo>
                  <a:lnTo>
                    <a:pt x="77" y="9421"/>
                  </a:lnTo>
                  <a:lnTo>
                    <a:pt x="77" y="9421"/>
                  </a:lnTo>
                  <a:lnTo>
                    <a:pt x="39" y="9383"/>
                  </a:lnTo>
                  <a:lnTo>
                    <a:pt x="1" y="9345"/>
                  </a:lnTo>
                  <a:lnTo>
                    <a:pt x="1" y="9288"/>
                  </a:lnTo>
                  <a:lnTo>
                    <a:pt x="20" y="9231"/>
                  </a:lnTo>
                  <a:lnTo>
                    <a:pt x="20" y="9231"/>
                  </a:lnTo>
                  <a:lnTo>
                    <a:pt x="58" y="9193"/>
                  </a:lnTo>
                  <a:lnTo>
                    <a:pt x="115" y="9155"/>
                  </a:lnTo>
                  <a:lnTo>
                    <a:pt x="172" y="9155"/>
                  </a:lnTo>
                  <a:lnTo>
                    <a:pt x="229" y="9174"/>
                  </a:lnTo>
                  <a:lnTo>
                    <a:pt x="3007" y="10791"/>
                  </a:lnTo>
                  <a:lnTo>
                    <a:pt x="3007" y="4340"/>
                  </a:lnTo>
                  <a:lnTo>
                    <a:pt x="1104" y="3236"/>
                  </a:lnTo>
                  <a:lnTo>
                    <a:pt x="1104" y="3236"/>
                  </a:lnTo>
                  <a:lnTo>
                    <a:pt x="1066" y="3198"/>
                  </a:lnTo>
                  <a:lnTo>
                    <a:pt x="1028" y="3141"/>
                  </a:lnTo>
                  <a:lnTo>
                    <a:pt x="1028" y="3084"/>
                  </a:lnTo>
                  <a:lnTo>
                    <a:pt x="1047" y="3027"/>
                  </a:lnTo>
                  <a:lnTo>
                    <a:pt x="1047" y="3027"/>
                  </a:lnTo>
                  <a:lnTo>
                    <a:pt x="1085" y="2989"/>
                  </a:lnTo>
                  <a:lnTo>
                    <a:pt x="1142" y="2970"/>
                  </a:lnTo>
                  <a:lnTo>
                    <a:pt x="1200" y="2951"/>
                  </a:lnTo>
                  <a:lnTo>
                    <a:pt x="1238" y="2970"/>
                  </a:lnTo>
                  <a:lnTo>
                    <a:pt x="3007" y="3997"/>
                  </a:lnTo>
                  <a:lnTo>
                    <a:pt x="3007" y="248"/>
                  </a:lnTo>
                  <a:close/>
                </a:path>
              </a:pathLst>
            </a:custGeom>
            <a:solidFill>
              <a:srgbClr val="0B29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5"/>
            <p:cNvSpPr/>
            <p:nvPr/>
          </p:nvSpPr>
          <p:spPr>
            <a:xfrm>
              <a:off x="2483775" y="2862950"/>
              <a:ext cx="329725" cy="1029600"/>
            </a:xfrm>
            <a:custGeom>
              <a:rect b="b" l="l" r="r" t="t"/>
              <a:pathLst>
                <a:path extrusionOk="0" h="41184" w="13189">
                  <a:moveTo>
                    <a:pt x="6585" y="1"/>
                  </a:moveTo>
                  <a:lnTo>
                    <a:pt x="6585" y="1"/>
                  </a:lnTo>
                  <a:lnTo>
                    <a:pt x="6585" y="1"/>
                  </a:lnTo>
                  <a:lnTo>
                    <a:pt x="6832" y="20"/>
                  </a:lnTo>
                  <a:lnTo>
                    <a:pt x="7080" y="39"/>
                  </a:lnTo>
                  <a:lnTo>
                    <a:pt x="7308" y="115"/>
                  </a:lnTo>
                  <a:lnTo>
                    <a:pt x="7517" y="191"/>
                  </a:lnTo>
                  <a:lnTo>
                    <a:pt x="7746" y="286"/>
                  </a:lnTo>
                  <a:lnTo>
                    <a:pt x="7936" y="420"/>
                  </a:lnTo>
                  <a:lnTo>
                    <a:pt x="8126" y="553"/>
                  </a:lnTo>
                  <a:lnTo>
                    <a:pt x="8298" y="705"/>
                  </a:lnTo>
                  <a:lnTo>
                    <a:pt x="8450" y="876"/>
                  </a:lnTo>
                  <a:lnTo>
                    <a:pt x="8583" y="1067"/>
                  </a:lnTo>
                  <a:lnTo>
                    <a:pt x="8716" y="1257"/>
                  </a:lnTo>
                  <a:lnTo>
                    <a:pt x="8812" y="1466"/>
                  </a:lnTo>
                  <a:lnTo>
                    <a:pt x="8888" y="1695"/>
                  </a:lnTo>
                  <a:lnTo>
                    <a:pt x="8964" y="1923"/>
                  </a:lnTo>
                  <a:lnTo>
                    <a:pt x="8983" y="2170"/>
                  </a:lnTo>
                  <a:lnTo>
                    <a:pt x="9002" y="2418"/>
                  </a:lnTo>
                  <a:lnTo>
                    <a:pt x="9002" y="12276"/>
                  </a:lnTo>
                  <a:lnTo>
                    <a:pt x="9002" y="12771"/>
                  </a:lnTo>
                  <a:lnTo>
                    <a:pt x="9002" y="12771"/>
                  </a:lnTo>
                  <a:lnTo>
                    <a:pt x="9021" y="13113"/>
                  </a:lnTo>
                  <a:lnTo>
                    <a:pt x="9078" y="13456"/>
                  </a:lnTo>
                  <a:lnTo>
                    <a:pt x="9135" y="13760"/>
                  </a:lnTo>
                  <a:lnTo>
                    <a:pt x="9230" y="14065"/>
                  </a:lnTo>
                  <a:lnTo>
                    <a:pt x="9325" y="14350"/>
                  </a:lnTo>
                  <a:lnTo>
                    <a:pt x="9440" y="14617"/>
                  </a:lnTo>
                  <a:lnTo>
                    <a:pt x="9573" y="14883"/>
                  </a:lnTo>
                  <a:lnTo>
                    <a:pt x="9725" y="15130"/>
                  </a:lnTo>
                  <a:lnTo>
                    <a:pt x="10049" y="15625"/>
                  </a:lnTo>
                  <a:lnTo>
                    <a:pt x="10391" y="16120"/>
                  </a:lnTo>
                  <a:lnTo>
                    <a:pt x="11152" y="17110"/>
                  </a:lnTo>
                  <a:lnTo>
                    <a:pt x="11533" y="17662"/>
                  </a:lnTo>
                  <a:lnTo>
                    <a:pt x="11723" y="17947"/>
                  </a:lnTo>
                  <a:lnTo>
                    <a:pt x="11895" y="18252"/>
                  </a:lnTo>
                  <a:lnTo>
                    <a:pt x="12085" y="18575"/>
                  </a:lnTo>
                  <a:lnTo>
                    <a:pt x="12256" y="18918"/>
                  </a:lnTo>
                  <a:lnTo>
                    <a:pt x="12408" y="19279"/>
                  </a:lnTo>
                  <a:lnTo>
                    <a:pt x="12561" y="19660"/>
                  </a:lnTo>
                  <a:lnTo>
                    <a:pt x="12694" y="20060"/>
                  </a:lnTo>
                  <a:lnTo>
                    <a:pt x="12808" y="20497"/>
                  </a:lnTo>
                  <a:lnTo>
                    <a:pt x="12922" y="20954"/>
                  </a:lnTo>
                  <a:lnTo>
                    <a:pt x="13017" y="21449"/>
                  </a:lnTo>
                  <a:lnTo>
                    <a:pt x="13094" y="21982"/>
                  </a:lnTo>
                  <a:lnTo>
                    <a:pt x="13151" y="22534"/>
                  </a:lnTo>
                  <a:lnTo>
                    <a:pt x="13170" y="23123"/>
                  </a:lnTo>
                  <a:lnTo>
                    <a:pt x="13189" y="23752"/>
                  </a:lnTo>
                  <a:lnTo>
                    <a:pt x="13189" y="23752"/>
                  </a:lnTo>
                  <a:lnTo>
                    <a:pt x="13189" y="38082"/>
                  </a:lnTo>
                  <a:lnTo>
                    <a:pt x="13189" y="38082"/>
                  </a:lnTo>
                  <a:lnTo>
                    <a:pt x="13170" y="38405"/>
                  </a:lnTo>
                  <a:lnTo>
                    <a:pt x="13132" y="38710"/>
                  </a:lnTo>
                  <a:lnTo>
                    <a:pt x="13055" y="38995"/>
                  </a:lnTo>
                  <a:lnTo>
                    <a:pt x="12941" y="39281"/>
                  </a:lnTo>
                  <a:lnTo>
                    <a:pt x="12808" y="39566"/>
                  </a:lnTo>
                  <a:lnTo>
                    <a:pt x="12656" y="39814"/>
                  </a:lnTo>
                  <a:lnTo>
                    <a:pt x="12466" y="40061"/>
                  </a:lnTo>
                  <a:lnTo>
                    <a:pt x="12275" y="40270"/>
                  </a:lnTo>
                  <a:lnTo>
                    <a:pt x="12047" y="40480"/>
                  </a:lnTo>
                  <a:lnTo>
                    <a:pt x="11818" y="40651"/>
                  </a:lnTo>
                  <a:lnTo>
                    <a:pt x="11552" y="40822"/>
                  </a:lnTo>
                  <a:lnTo>
                    <a:pt x="11286" y="40956"/>
                  </a:lnTo>
                  <a:lnTo>
                    <a:pt x="11000" y="41051"/>
                  </a:lnTo>
                  <a:lnTo>
                    <a:pt x="10696" y="41127"/>
                  </a:lnTo>
                  <a:lnTo>
                    <a:pt x="10391" y="41184"/>
                  </a:lnTo>
                  <a:lnTo>
                    <a:pt x="10068" y="41184"/>
                  </a:lnTo>
                  <a:lnTo>
                    <a:pt x="3102" y="41184"/>
                  </a:lnTo>
                  <a:lnTo>
                    <a:pt x="3102" y="41184"/>
                  </a:lnTo>
                  <a:lnTo>
                    <a:pt x="2779" y="41184"/>
                  </a:lnTo>
                  <a:lnTo>
                    <a:pt x="2474" y="41127"/>
                  </a:lnTo>
                  <a:lnTo>
                    <a:pt x="2189" y="41051"/>
                  </a:lnTo>
                  <a:lnTo>
                    <a:pt x="1903" y="40956"/>
                  </a:lnTo>
                  <a:lnTo>
                    <a:pt x="1618" y="40822"/>
                  </a:lnTo>
                  <a:lnTo>
                    <a:pt x="1371" y="40651"/>
                  </a:lnTo>
                  <a:lnTo>
                    <a:pt x="1123" y="40480"/>
                  </a:lnTo>
                  <a:lnTo>
                    <a:pt x="914" y="40270"/>
                  </a:lnTo>
                  <a:lnTo>
                    <a:pt x="704" y="40061"/>
                  </a:lnTo>
                  <a:lnTo>
                    <a:pt x="533" y="39814"/>
                  </a:lnTo>
                  <a:lnTo>
                    <a:pt x="362" y="39566"/>
                  </a:lnTo>
                  <a:lnTo>
                    <a:pt x="229" y="39281"/>
                  </a:lnTo>
                  <a:lnTo>
                    <a:pt x="133" y="38995"/>
                  </a:lnTo>
                  <a:lnTo>
                    <a:pt x="57" y="38710"/>
                  </a:lnTo>
                  <a:lnTo>
                    <a:pt x="0" y="38405"/>
                  </a:lnTo>
                  <a:lnTo>
                    <a:pt x="0" y="38082"/>
                  </a:lnTo>
                  <a:lnTo>
                    <a:pt x="0" y="38082"/>
                  </a:lnTo>
                  <a:lnTo>
                    <a:pt x="0" y="11952"/>
                  </a:lnTo>
                  <a:lnTo>
                    <a:pt x="0" y="11952"/>
                  </a:lnTo>
                  <a:lnTo>
                    <a:pt x="0" y="11324"/>
                  </a:lnTo>
                  <a:lnTo>
                    <a:pt x="38" y="10734"/>
                  </a:lnTo>
                  <a:lnTo>
                    <a:pt x="76" y="10240"/>
                  </a:lnTo>
                  <a:lnTo>
                    <a:pt x="153" y="9802"/>
                  </a:lnTo>
                  <a:lnTo>
                    <a:pt x="229" y="9402"/>
                  </a:lnTo>
                  <a:lnTo>
                    <a:pt x="343" y="9079"/>
                  </a:lnTo>
                  <a:lnTo>
                    <a:pt x="476" y="8774"/>
                  </a:lnTo>
                  <a:lnTo>
                    <a:pt x="628" y="8527"/>
                  </a:lnTo>
                  <a:lnTo>
                    <a:pt x="800" y="8298"/>
                  </a:lnTo>
                  <a:lnTo>
                    <a:pt x="990" y="8089"/>
                  </a:lnTo>
                  <a:lnTo>
                    <a:pt x="1199" y="7918"/>
                  </a:lnTo>
                  <a:lnTo>
                    <a:pt x="1428" y="7746"/>
                  </a:lnTo>
                  <a:lnTo>
                    <a:pt x="1675" y="7575"/>
                  </a:lnTo>
                  <a:lnTo>
                    <a:pt x="1941" y="7423"/>
                  </a:lnTo>
                  <a:lnTo>
                    <a:pt x="2531" y="7080"/>
                  </a:lnTo>
                  <a:lnTo>
                    <a:pt x="2531" y="7080"/>
                  </a:lnTo>
                  <a:lnTo>
                    <a:pt x="2798" y="6909"/>
                  </a:lnTo>
                  <a:lnTo>
                    <a:pt x="3045" y="6719"/>
                  </a:lnTo>
                  <a:lnTo>
                    <a:pt x="3255" y="6528"/>
                  </a:lnTo>
                  <a:lnTo>
                    <a:pt x="3426" y="6338"/>
                  </a:lnTo>
                  <a:lnTo>
                    <a:pt x="3578" y="6129"/>
                  </a:lnTo>
                  <a:lnTo>
                    <a:pt x="3711" y="5919"/>
                  </a:lnTo>
                  <a:lnTo>
                    <a:pt x="3825" y="5710"/>
                  </a:lnTo>
                  <a:lnTo>
                    <a:pt x="3921" y="5501"/>
                  </a:lnTo>
                  <a:lnTo>
                    <a:pt x="3997" y="5311"/>
                  </a:lnTo>
                  <a:lnTo>
                    <a:pt x="4054" y="5120"/>
                  </a:lnTo>
                  <a:lnTo>
                    <a:pt x="4130" y="4778"/>
                  </a:lnTo>
                  <a:lnTo>
                    <a:pt x="4168" y="4492"/>
                  </a:lnTo>
                  <a:lnTo>
                    <a:pt x="4168" y="4321"/>
                  </a:lnTo>
                  <a:lnTo>
                    <a:pt x="4168" y="4245"/>
                  </a:lnTo>
                  <a:lnTo>
                    <a:pt x="4168" y="2418"/>
                  </a:lnTo>
                  <a:lnTo>
                    <a:pt x="4168" y="2418"/>
                  </a:lnTo>
                  <a:lnTo>
                    <a:pt x="4187" y="2170"/>
                  </a:lnTo>
                  <a:lnTo>
                    <a:pt x="4225" y="1923"/>
                  </a:lnTo>
                  <a:lnTo>
                    <a:pt x="4282" y="1695"/>
                  </a:lnTo>
                  <a:lnTo>
                    <a:pt x="4358" y="1466"/>
                  </a:lnTo>
                  <a:lnTo>
                    <a:pt x="4473" y="1257"/>
                  </a:lnTo>
                  <a:lnTo>
                    <a:pt x="4587" y="1067"/>
                  </a:lnTo>
                  <a:lnTo>
                    <a:pt x="4720" y="876"/>
                  </a:lnTo>
                  <a:lnTo>
                    <a:pt x="4891" y="705"/>
                  </a:lnTo>
                  <a:lnTo>
                    <a:pt x="5063" y="553"/>
                  </a:lnTo>
                  <a:lnTo>
                    <a:pt x="5234" y="420"/>
                  </a:lnTo>
                  <a:lnTo>
                    <a:pt x="5443" y="286"/>
                  </a:lnTo>
                  <a:lnTo>
                    <a:pt x="5652" y="191"/>
                  </a:lnTo>
                  <a:lnTo>
                    <a:pt x="5881" y="115"/>
                  </a:lnTo>
                  <a:lnTo>
                    <a:pt x="6109" y="39"/>
                  </a:lnTo>
                  <a:lnTo>
                    <a:pt x="6338" y="20"/>
                  </a:lnTo>
                  <a:lnTo>
                    <a:pt x="6585" y="1"/>
                  </a:lnTo>
                  <a:lnTo>
                    <a:pt x="65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p:nvPr/>
          </p:nvSpPr>
          <p:spPr>
            <a:xfrm>
              <a:off x="2192125" y="3269275"/>
              <a:ext cx="834050" cy="378725"/>
            </a:xfrm>
            <a:custGeom>
              <a:rect b="b" l="l" r="r" t="t"/>
              <a:pathLst>
                <a:path extrusionOk="0" h="15149" w="33362">
                  <a:moveTo>
                    <a:pt x="14806" y="0"/>
                  </a:moveTo>
                  <a:lnTo>
                    <a:pt x="14806" y="0"/>
                  </a:lnTo>
                  <a:lnTo>
                    <a:pt x="15130" y="0"/>
                  </a:lnTo>
                  <a:lnTo>
                    <a:pt x="15434" y="38"/>
                  </a:lnTo>
                  <a:lnTo>
                    <a:pt x="15739" y="76"/>
                  </a:lnTo>
                  <a:lnTo>
                    <a:pt x="16024" y="114"/>
                  </a:lnTo>
                  <a:lnTo>
                    <a:pt x="16329" y="191"/>
                  </a:lnTo>
                  <a:lnTo>
                    <a:pt x="16614" y="267"/>
                  </a:lnTo>
                  <a:lnTo>
                    <a:pt x="16900" y="362"/>
                  </a:lnTo>
                  <a:lnTo>
                    <a:pt x="17166" y="476"/>
                  </a:lnTo>
                  <a:lnTo>
                    <a:pt x="17433" y="590"/>
                  </a:lnTo>
                  <a:lnTo>
                    <a:pt x="17699" y="723"/>
                  </a:lnTo>
                  <a:lnTo>
                    <a:pt x="17946" y="876"/>
                  </a:lnTo>
                  <a:lnTo>
                    <a:pt x="18194" y="1028"/>
                  </a:lnTo>
                  <a:lnTo>
                    <a:pt x="18441" y="1199"/>
                  </a:lnTo>
                  <a:lnTo>
                    <a:pt x="18670" y="1390"/>
                  </a:lnTo>
                  <a:lnTo>
                    <a:pt x="18879" y="1580"/>
                  </a:lnTo>
                  <a:lnTo>
                    <a:pt x="19088" y="1770"/>
                  </a:lnTo>
                  <a:lnTo>
                    <a:pt x="19298" y="1980"/>
                  </a:lnTo>
                  <a:lnTo>
                    <a:pt x="19488" y="2208"/>
                  </a:lnTo>
                  <a:lnTo>
                    <a:pt x="19659" y="2436"/>
                  </a:lnTo>
                  <a:lnTo>
                    <a:pt x="19831" y="2665"/>
                  </a:lnTo>
                  <a:lnTo>
                    <a:pt x="19983" y="2912"/>
                  </a:lnTo>
                  <a:lnTo>
                    <a:pt x="20135" y="3178"/>
                  </a:lnTo>
                  <a:lnTo>
                    <a:pt x="20268" y="3426"/>
                  </a:lnTo>
                  <a:lnTo>
                    <a:pt x="20401" y="3692"/>
                  </a:lnTo>
                  <a:lnTo>
                    <a:pt x="20497" y="3978"/>
                  </a:lnTo>
                  <a:lnTo>
                    <a:pt x="20592" y="4263"/>
                  </a:lnTo>
                  <a:lnTo>
                    <a:pt x="20687" y="4549"/>
                  </a:lnTo>
                  <a:lnTo>
                    <a:pt x="20744" y="4834"/>
                  </a:lnTo>
                  <a:lnTo>
                    <a:pt x="20801" y="5139"/>
                  </a:lnTo>
                  <a:lnTo>
                    <a:pt x="20839" y="5443"/>
                  </a:lnTo>
                  <a:lnTo>
                    <a:pt x="20858" y="5748"/>
                  </a:lnTo>
                  <a:lnTo>
                    <a:pt x="20877" y="6052"/>
                  </a:lnTo>
                  <a:lnTo>
                    <a:pt x="20877" y="6052"/>
                  </a:lnTo>
                  <a:lnTo>
                    <a:pt x="20858" y="6471"/>
                  </a:lnTo>
                  <a:lnTo>
                    <a:pt x="20858" y="6471"/>
                  </a:lnTo>
                  <a:lnTo>
                    <a:pt x="21239" y="6547"/>
                  </a:lnTo>
                  <a:lnTo>
                    <a:pt x="21619" y="6661"/>
                  </a:lnTo>
                  <a:lnTo>
                    <a:pt x="22000" y="6775"/>
                  </a:lnTo>
                  <a:lnTo>
                    <a:pt x="22362" y="6947"/>
                  </a:lnTo>
                  <a:lnTo>
                    <a:pt x="22704" y="7118"/>
                  </a:lnTo>
                  <a:lnTo>
                    <a:pt x="23028" y="7327"/>
                  </a:lnTo>
                  <a:lnTo>
                    <a:pt x="23332" y="7537"/>
                  </a:lnTo>
                  <a:lnTo>
                    <a:pt x="23637" y="7784"/>
                  </a:lnTo>
                  <a:lnTo>
                    <a:pt x="23903" y="8050"/>
                  </a:lnTo>
                  <a:lnTo>
                    <a:pt x="24170" y="8336"/>
                  </a:lnTo>
                  <a:lnTo>
                    <a:pt x="24398" y="8640"/>
                  </a:lnTo>
                  <a:lnTo>
                    <a:pt x="24607" y="8964"/>
                  </a:lnTo>
                  <a:lnTo>
                    <a:pt x="24798" y="9306"/>
                  </a:lnTo>
                  <a:lnTo>
                    <a:pt x="24969" y="9649"/>
                  </a:lnTo>
                  <a:lnTo>
                    <a:pt x="25121" y="10011"/>
                  </a:lnTo>
                  <a:lnTo>
                    <a:pt x="25235" y="10391"/>
                  </a:lnTo>
                  <a:lnTo>
                    <a:pt x="25235" y="10391"/>
                  </a:lnTo>
                  <a:lnTo>
                    <a:pt x="25445" y="10429"/>
                  </a:lnTo>
                  <a:lnTo>
                    <a:pt x="25654" y="10467"/>
                  </a:lnTo>
                  <a:lnTo>
                    <a:pt x="25863" y="10524"/>
                  </a:lnTo>
                  <a:lnTo>
                    <a:pt x="26054" y="10601"/>
                  </a:lnTo>
                  <a:lnTo>
                    <a:pt x="26244" y="10677"/>
                  </a:lnTo>
                  <a:lnTo>
                    <a:pt x="26434" y="10772"/>
                  </a:lnTo>
                  <a:lnTo>
                    <a:pt x="26625" y="10886"/>
                  </a:lnTo>
                  <a:lnTo>
                    <a:pt x="26777" y="11000"/>
                  </a:lnTo>
                  <a:lnTo>
                    <a:pt x="26777" y="11000"/>
                  </a:lnTo>
                  <a:lnTo>
                    <a:pt x="27062" y="10734"/>
                  </a:lnTo>
                  <a:lnTo>
                    <a:pt x="27348" y="10505"/>
                  </a:lnTo>
                  <a:lnTo>
                    <a:pt x="27671" y="10296"/>
                  </a:lnTo>
                  <a:lnTo>
                    <a:pt x="28014" y="10125"/>
                  </a:lnTo>
                  <a:lnTo>
                    <a:pt x="28375" y="9973"/>
                  </a:lnTo>
                  <a:lnTo>
                    <a:pt x="28756" y="9877"/>
                  </a:lnTo>
                  <a:lnTo>
                    <a:pt x="29156" y="9801"/>
                  </a:lnTo>
                  <a:lnTo>
                    <a:pt x="29555" y="9782"/>
                  </a:lnTo>
                  <a:lnTo>
                    <a:pt x="29555" y="9782"/>
                  </a:lnTo>
                  <a:lnTo>
                    <a:pt x="29955" y="9801"/>
                  </a:lnTo>
                  <a:lnTo>
                    <a:pt x="30336" y="9858"/>
                  </a:lnTo>
                  <a:lnTo>
                    <a:pt x="30697" y="9954"/>
                  </a:lnTo>
                  <a:lnTo>
                    <a:pt x="31040" y="10087"/>
                  </a:lnTo>
                  <a:lnTo>
                    <a:pt x="31363" y="10239"/>
                  </a:lnTo>
                  <a:lnTo>
                    <a:pt x="31687" y="10429"/>
                  </a:lnTo>
                  <a:lnTo>
                    <a:pt x="31972" y="10658"/>
                  </a:lnTo>
                  <a:lnTo>
                    <a:pt x="32239" y="10905"/>
                  </a:lnTo>
                  <a:lnTo>
                    <a:pt x="32486" y="11171"/>
                  </a:lnTo>
                  <a:lnTo>
                    <a:pt x="32714" y="11457"/>
                  </a:lnTo>
                  <a:lnTo>
                    <a:pt x="32905" y="11780"/>
                  </a:lnTo>
                  <a:lnTo>
                    <a:pt x="33057" y="12104"/>
                  </a:lnTo>
                  <a:lnTo>
                    <a:pt x="33190" y="12447"/>
                  </a:lnTo>
                  <a:lnTo>
                    <a:pt x="33285" y="12808"/>
                  </a:lnTo>
                  <a:lnTo>
                    <a:pt x="33343" y="13189"/>
                  </a:lnTo>
                  <a:lnTo>
                    <a:pt x="33362" y="13588"/>
                  </a:lnTo>
                  <a:lnTo>
                    <a:pt x="33362" y="13588"/>
                  </a:lnTo>
                  <a:lnTo>
                    <a:pt x="33323" y="13988"/>
                  </a:lnTo>
                  <a:lnTo>
                    <a:pt x="33266" y="14388"/>
                  </a:lnTo>
                  <a:lnTo>
                    <a:pt x="33152" y="14787"/>
                  </a:lnTo>
                  <a:lnTo>
                    <a:pt x="33019" y="15149"/>
                  </a:lnTo>
                  <a:lnTo>
                    <a:pt x="229" y="15149"/>
                  </a:lnTo>
                  <a:lnTo>
                    <a:pt x="229" y="15149"/>
                  </a:lnTo>
                  <a:lnTo>
                    <a:pt x="134" y="14768"/>
                  </a:lnTo>
                  <a:lnTo>
                    <a:pt x="57" y="14388"/>
                  </a:lnTo>
                  <a:lnTo>
                    <a:pt x="19" y="13988"/>
                  </a:lnTo>
                  <a:lnTo>
                    <a:pt x="0" y="13588"/>
                  </a:lnTo>
                  <a:lnTo>
                    <a:pt x="0" y="13588"/>
                  </a:lnTo>
                  <a:lnTo>
                    <a:pt x="0" y="13303"/>
                  </a:lnTo>
                  <a:lnTo>
                    <a:pt x="19" y="13037"/>
                  </a:lnTo>
                  <a:lnTo>
                    <a:pt x="57" y="12770"/>
                  </a:lnTo>
                  <a:lnTo>
                    <a:pt x="115" y="12504"/>
                  </a:lnTo>
                  <a:lnTo>
                    <a:pt x="172" y="12237"/>
                  </a:lnTo>
                  <a:lnTo>
                    <a:pt x="248" y="11990"/>
                  </a:lnTo>
                  <a:lnTo>
                    <a:pt x="324" y="11742"/>
                  </a:lnTo>
                  <a:lnTo>
                    <a:pt x="419" y="11495"/>
                  </a:lnTo>
                  <a:lnTo>
                    <a:pt x="533" y="11248"/>
                  </a:lnTo>
                  <a:lnTo>
                    <a:pt x="647" y="11019"/>
                  </a:lnTo>
                  <a:lnTo>
                    <a:pt x="781" y="10791"/>
                  </a:lnTo>
                  <a:lnTo>
                    <a:pt x="914" y="10582"/>
                  </a:lnTo>
                  <a:lnTo>
                    <a:pt x="1066" y="10372"/>
                  </a:lnTo>
                  <a:lnTo>
                    <a:pt x="1218" y="10163"/>
                  </a:lnTo>
                  <a:lnTo>
                    <a:pt x="1390" y="9973"/>
                  </a:lnTo>
                  <a:lnTo>
                    <a:pt x="1580" y="9782"/>
                  </a:lnTo>
                  <a:lnTo>
                    <a:pt x="1751" y="9611"/>
                  </a:lnTo>
                  <a:lnTo>
                    <a:pt x="1961" y="9440"/>
                  </a:lnTo>
                  <a:lnTo>
                    <a:pt x="2151" y="9268"/>
                  </a:lnTo>
                  <a:lnTo>
                    <a:pt x="2360" y="9116"/>
                  </a:lnTo>
                  <a:lnTo>
                    <a:pt x="2589" y="8983"/>
                  </a:lnTo>
                  <a:lnTo>
                    <a:pt x="2817" y="8850"/>
                  </a:lnTo>
                  <a:lnTo>
                    <a:pt x="3045" y="8736"/>
                  </a:lnTo>
                  <a:lnTo>
                    <a:pt x="3274" y="8621"/>
                  </a:lnTo>
                  <a:lnTo>
                    <a:pt x="3521" y="8526"/>
                  </a:lnTo>
                  <a:lnTo>
                    <a:pt x="3768" y="8450"/>
                  </a:lnTo>
                  <a:lnTo>
                    <a:pt x="4035" y="8374"/>
                  </a:lnTo>
                  <a:lnTo>
                    <a:pt x="4301" y="8317"/>
                  </a:lnTo>
                  <a:lnTo>
                    <a:pt x="4549" y="8260"/>
                  </a:lnTo>
                  <a:lnTo>
                    <a:pt x="4834" y="8241"/>
                  </a:lnTo>
                  <a:lnTo>
                    <a:pt x="5101" y="8222"/>
                  </a:lnTo>
                  <a:lnTo>
                    <a:pt x="5386" y="8203"/>
                  </a:lnTo>
                  <a:lnTo>
                    <a:pt x="5386" y="8203"/>
                  </a:lnTo>
                  <a:lnTo>
                    <a:pt x="5710" y="8222"/>
                  </a:lnTo>
                  <a:lnTo>
                    <a:pt x="6033" y="8241"/>
                  </a:lnTo>
                  <a:lnTo>
                    <a:pt x="6033" y="8241"/>
                  </a:lnTo>
                  <a:lnTo>
                    <a:pt x="6128" y="8050"/>
                  </a:lnTo>
                  <a:lnTo>
                    <a:pt x="6242" y="7841"/>
                  </a:lnTo>
                  <a:lnTo>
                    <a:pt x="6357" y="7651"/>
                  </a:lnTo>
                  <a:lnTo>
                    <a:pt x="6490" y="7479"/>
                  </a:lnTo>
                  <a:lnTo>
                    <a:pt x="6623" y="7308"/>
                  </a:lnTo>
                  <a:lnTo>
                    <a:pt x="6775" y="7156"/>
                  </a:lnTo>
                  <a:lnTo>
                    <a:pt x="6928" y="7004"/>
                  </a:lnTo>
                  <a:lnTo>
                    <a:pt x="7099" y="6851"/>
                  </a:lnTo>
                  <a:lnTo>
                    <a:pt x="7289" y="6737"/>
                  </a:lnTo>
                  <a:lnTo>
                    <a:pt x="7479" y="6604"/>
                  </a:lnTo>
                  <a:lnTo>
                    <a:pt x="7670" y="6509"/>
                  </a:lnTo>
                  <a:lnTo>
                    <a:pt x="7879" y="6414"/>
                  </a:lnTo>
                  <a:lnTo>
                    <a:pt x="8088" y="6338"/>
                  </a:lnTo>
                  <a:lnTo>
                    <a:pt x="8298" y="6262"/>
                  </a:lnTo>
                  <a:lnTo>
                    <a:pt x="8526" y="6223"/>
                  </a:lnTo>
                  <a:lnTo>
                    <a:pt x="8755" y="6185"/>
                  </a:lnTo>
                  <a:lnTo>
                    <a:pt x="8755" y="6185"/>
                  </a:lnTo>
                  <a:lnTo>
                    <a:pt x="8755" y="6052"/>
                  </a:lnTo>
                  <a:lnTo>
                    <a:pt x="8755" y="6052"/>
                  </a:lnTo>
                  <a:lnTo>
                    <a:pt x="8755" y="5748"/>
                  </a:lnTo>
                  <a:lnTo>
                    <a:pt x="8774" y="5443"/>
                  </a:lnTo>
                  <a:lnTo>
                    <a:pt x="8812" y="5139"/>
                  </a:lnTo>
                  <a:lnTo>
                    <a:pt x="8869" y="4834"/>
                  </a:lnTo>
                  <a:lnTo>
                    <a:pt x="8945" y="4549"/>
                  </a:lnTo>
                  <a:lnTo>
                    <a:pt x="9021" y="4263"/>
                  </a:lnTo>
                  <a:lnTo>
                    <a:pt x="9116" y="3978"/>
                  </a:lnTo>
                  <a:lnTo>
                    <a:pt x="9230" y="3692"/>
                  </a:lnTo>
                  <a:lnTo>
                    <a:pt x="9345" y="3426"/>
                  </a:lnTo>
                  <a:lnTo>
                    <a:pt x="9478" y="3178"/>
                  </a:lnTo>
                  <a:lnTo>
                    <a:pt x="9630" y="2912"/>
                  </a:lnTo>
                  <a:lnTo>
                    <a:pt x="9782" y="2665"/>
                  </a:lnTo>
                  <a:lnTo>
                    <a:pt x="9953" y="2436"/>
                  </a:lnTo>
                  <a:lnTo>
                    <a:pt x="10125" y="2208"/>
                  </a:lnTo>
                  <a:lnTo>
                    <a:pt x="10315" y="1980"/>
                  </a:lnTo>
                  <a:lnTo>
                    <a:pt x="10524" y="1770"/>
                  </a:lnTo>
                  <a:lnTo>
                    <a:pt x="10734" y="1580"/>
                  </a:lnTo>
                  <a:lnTo>
                    <a:pt x="10962" y="1390"/>
                  </a:lnTo>
                  <a:lnTo>
                    <a:pt x="11191" y="1199"/>
                  </a:lnTo>
                  <a:lnTo>
                    <a:pt x="11419" y="1028"/>
                  </a:lnTo>
                  <a:lnTo>
                    <a:pt x="11666" y="876"/>
                  </a:lnTo>
                  <a:lnTo>
                    <a:pt x="11914" y="723"/>
                  </a:lnTo>
                  <a:lnTo>
                    <a:pt x="12180" y="590"/>
                  </a:lnTo>
                  <a:lnTo>
                    <a:pt x="12447" y="476"/>
                  </a:lnTo>
                  <a:lnTo>
                    <a:pt x="12732" y="362"/>
                  </a:lnTo>
                  <a:lnTo>
                    <a:pt x="12998" y="267"/>
                  </a:lnTo>
                  <a:lnTo>
                    <a:pt x="13303" y="191"/>
                  </a:lnTo>
                  <a:lnTo>
                    <a:pt x="13588" y="114"/>
                  </a:lnTo>
                  <a:lnTo>
                    <a:pt x="13893" y="76"/>
                  </a:lnTo>
                  <a:lnTo>
                    <a:pt x="14197" y="38"/>
                  </a:lnTo>
                  <a:lnTo>
                    <a:pt x="14502" y="0"/>
                  </a:lnTo>
                  <a:lnTo>
                    <a:pt x="14806" y="0"/>
                  </a:lnTo>
                  <a:lnTo>
                    <a:pt x="1480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5"/>
            <p:cNvSpPr/>
            <p:nvPr/>
          </p:nvSpPr>
          <p:spPr>
            <a:xfrm>
              <a:off x="2930525" y="3558075"/>
              <a:ext cx="43325" cy="43300"/>
            </a:xfrm>
            <a:custGeom>
              <a:rect b="b" l="l" r="r" t="t"/>
              <a:pathLst>
                <a:path extrusionOk="0" h="1732" w="1733">
                  <a:moveTo>
                    <a:pt x="876" y="1732"/>
                  </a:moveTo>
                  <a:lnTo>
                    <a:pt x="876" y="1732"/>
                  </a:lnTo>
                  <a:lnTo>
                    <a:pt x="1047" y="1713"/>
                  </a:lnTo>
                  <a:lnTo>
                    <a:pt x="1218" y="1675"/>
                  </a:lnTo>
                  <a:lnTo>
                    <a:pt x="1352" y="1580"/>
                  </a:lnTo>
                  <a:lnTo>
                    <a:pt x="1485" y="1485"/>
                  </a:lnTo>
                  <a:lnTo>
                    <a:pt x="1599" y="1351"/>
                  </a:lnTo>
                  <a:lnTo>
                    <a:pt x="1675" y="1199"/>
                  </a:lnTo>
                  <a:lnTo>
                    <a:pt x="1732" y="1047"/>
                  </a:lnTo>
                  <a:lnTo>
                    <a:pt x="1732" y="876"/>
                  </a:lnTo>
                  <a:lnTo>
                    <a:pt x="1732" y="876"/>
                  </a:lnTo>
                  <a:lnTo>
                    <a:pt x="1732" y="685"/>
                  </a:lnTo>
                  <a:lnTo>
                    <a:pt x="1675" y="533"/>
                  </a:lnTo>
                  <a:lnTo>
                    <a:pt x="1599" y="381"/>
                  </a:lnTo>
                  <a:lnTo>
                    <a:pt x="1485" y="248"/>
                  </a:lnTo>
                  <a:lnTo>
                    <a:pt x="1352" y="152"/>
                  </a:lnTo>
                  <a:lnTo>
                    <a:pt x="1218" y="76"/>
                  </a:lnTo>
                  <a:lnTo>
                    <a:pt x="1047" y="19"/>
                  </a:lnTo>
                  <a:lnTo>
                    <a:pt x="876" y="0"/>
                  </a:lnTo>
                  <a:lnTo>
                    <a:pt x="876" y="0"/>
                  </a:lnTo>
                  <a:lnTo>
                    <a:pt x="704" y="19"/>
                  </a:lnTo>
                  <a:lnTo>
                    <a:pt x="533" y="76"/>
                  </a:lnTo>
                  <a:lnTo>
                    <a:pt x="381" y="152"/>
                  </a:lnTo>
                  <a:lnTo>
                    <a:pt x="267" y="248"/>
                  </a:lnTo>
                  <a:lnTo>
                    <a:pt x="153" y="381"/>
                  </a:lnTo>
                  <a:lnTo>
                    <a:pt x="76" y="533"/>
                  </a:lnTo>
                  <a:lnTo>
                    <a:pt x="19" y="685"/>
                  </a:lnTo>
                  <a:lnTo>
                    <a:pt x="0" y="876"/>
                  </a:lnTo>
                  <a:lnTo>
                    <a:pt x="0" y="876"/>
                  </a:lnTo>
                  <a:lnTo>
                    <a:pt x="19" y="1047"/>
                  </a:lnTo>
                  <a:lnTo>
                    <a:pt x="76" y="1199"/>
                  </a:lnTo>
                  <a:lnTo>
                    <a:pt x="153" y="1351"/>
                  </a:lnTo>
                  <a:lnTo>
                    <a:pt x="267" y="1485"/>
                  </a:lnTo>
                  <a:lnTo>
                    <a:pt x="381" y="1580"/>
                  </a:lnTo>
                  <a:lnTo>
                    <a:pt x="533" y="1675"/>
                  </a:lnTo>
                  <a:lnTo>
                    <a:pt x="704" y="1713"/>
                  </a:lnTo>
                  <a:lnTo>
                    <a:pt x="876" y="1732"/>
                  </a:lnTo>
                  <a:lnTo>
                    <a:pt x="876" y="1732"/>
                  </a:lnTo>
                  <a:close/>
                </a:path>
              </a:pathLst>
            </a:custGeom>
            <a:solidFill>
              <a:srgbClr val="C0D4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5"/>
            <p:cNvSpPr/>
            <p:nvPr/>
          </p:nvSpPr>
          <p:spPr>
            <a:xfrm>
              <a:off x="2734500" y="3431500"/>
              <a:ext cx="1039125" cy="440125"/>
            </a:xfrm>
            <a:custGeom>
              <a:rect b="b" l="l" r="r" t="t"/>
              <a:pathLst>
                <a:path extrusionOk="0" h="17605" w="41565">
                  <a:moveTo>
                    <a:pt x="31097" y="1"/>
                  </a:moveTo>
                  <a:lnTo>
                    <a:pt x="31097" y="1"/>
                  </a:lnTo>
                  <a:lnTo>
                    <a:pt x="31535" y="20"/>
                  </a:lnTo>
                  <a:lnTo>
                    <a:pt x="31954" y="96"/>
                  </a:lnTo>
                  <a:lnTo>
                    <a:pt x="32372" y="191"/>
                  </a:lnTo>
                  <a:lnTo>
                    <a:pt x="32772" y="343"/>
                  </a:lnTo>
                  <a:lnTo>
                    <a:pt x="33152" y="534"/>
                  </a:lnTo>
                  <a:lnTo>
                    <a:pt x="33514" y="743"/>
                  </a:lnTo>
                  <a:lnTo>
                    <a:pt x="33838" y="990"/>
                  </a:lnTo>
                  <a:lnTo>
                    <a:pt x="34161" y="1276"/>
                  </a:lnTo>
                  <a:lnTo>
                    <a:pt x="34428" y="1580"/>
                  </a:lnTo>
                  <a:lnTo>
                    <a:pt x="34675" y="1923"/>
                  </a:lnTo>
                  <a:lnTo>
                    <a:pt x="34903" y="2266"/>
                  </a:lnTo>
                  <a:lnTo>
                    <a:pt x="35075" y="2646"/>
                  </a:lnTo>
                  <a:lnTo>
                    <a:pt x="35227" y="3046"/>
                  </a:lnTo>
                  <a:lnTo>
                    <a:pt x="35341" y="3465"/>
                  </a:lnTo>
                  <a:lnTo>
                    <a:pt x="35398" y="3883"/>
                  </a:lnTo>
                  <a:lnTo>
                    <a:pt x="35417" y="4340"/>
                  </a:lnTo>
                  <a:lnTo>
                    <a:pt x="35417" y="4340"/>
                  </a:lnTo>
                  <a:lnTo>
                    <a:pt x="35455" y="4778"/>
                  </a:lnTo>
                  <a:lnTo>
                    <a:pt x="35512" y="5196"/>
                  </a:lnTo>
                  <a:lnTo>
                    <a:pt x="35626" y="5615"/>
                  </a:lnTo>
                  <a:lnTo>
                    <a:pt x="35760" y="6015"/>
                  </a:lnTo>
                  <a:lnTo>
                    <a:pt x="35950" y="6395"/>
                  </a:lnTo>
                  <a:lnTo>
                    <a:pt x="36159" y="6757"/>
                  </a:lnTo>
                  <a:lnTo>
                    <a:pt x="36426" y="7080"/>
                  </a:lnTo>
                  <a:lnTo>
                    <a:pt x="36692" y="7385"/>
                  </a:lnTo>
                  <a:lnTo>
                    <a:pt x="37016" y="7670"/>
                  </a:lnTo>
                  <a:lnTo>
                    <a:pt x="37339" y="7918"/>
                  </a:lnTo>
                  <a:lnTo>
                    <a:pt x="37701" y="8146"/>
                  </a:lnTo>
                  <a:lnTo>
                    <a:pt x="38081" y="8317"/>
                  </a:lnTo>
                  <a:lnTo>
                    <a:pt x="38481" y="8470"/>
                  </a:lnTo>
                  <a:lnTo>
                    <a:pt x="38881" y="8584"/>
                  </a:lnTo>
                  <a:lnTo>
                    <a:pt x="39318" y="8641"/>
                  </a:lnTo>
                  <a:lnTo>
                    <a:pt x="39756" y="8660"/>
                  </a:lnTo>
                  <a:lnTo>
                    <a:pt x="40517" y="8660"/>
                  </a:lnTo>
                  <a:lnTo>
                    <a:pt x="40517" y="8660"/>
                  </a:lnTo>
                  <a:lnTo>
                    <a:pt x="40784" y="8679"/>
                  </a:lnTo>
                  <a:lnTo>
                    <a:pt x="41050" y="8698"/>
                  </a:lnTo>
                  <a:lnTo>
                    <a:pt x="41298" y="8717"/>
                  </a:lnTo>
                  <a:lnTo>
                    <a:pt x="41564" y="8774"/>
                  </a:lnTo>
                  <a:lnTo>
                    <a:pt x="33723" y="13665"/>
                  </a:lnTo>
                  <a:lnTo>
                    <a:pt x="33723" y="13665"/>
                  </a:lnTo>
                  <a:lnTo>
                    <a:pt x="33704" y="14103"/>
                  </a:lnTo>
                  <a:lnTo>
                    <a:pt x="33647" y="14502"/>
                  </a:lnTo>
                  <a:lnTo>
                    <a:pt x="33533" y="14864"/>
                  </a:lnTo>
                  <a:lnTo>
                    <a:pt x="33400" y="15207"/>
                  </a:lnTo>
                  <a:lnTo>
                    <a:pt x="33229" y="15530"/>
                  </a:lnTo>
                  <a:lnTo>
                    <a:pt x="33019" y="15816"/>
                  </a:lnTo>
                  <a:lnTo>
                    <a:pt x="32791" y="16063"/>
                  </a:lnTo>
                  <a:lnTo>
                    <a:pt x="32524" y="16310"/>
                  </a:lnTo>
                  <a:lnTo>
                    <a:pt x="32239" y="16520"/>
                  </a:lnTo>
                  <a:lnTo>
                    <a:pt x="31915" y="16691"/>
                  </a:lnTo>
                  <a:lnTo>
                    <a:pt x="31573" y="16862"/>
                  </a:lnTo>
                  <a:lnTo>
                    <a:pt x="31192" y="17015"/>
                  </a:lnTo>
                  <a:lnTo>
                    <a:pt x="30812" y="17129"/>
                  </a:lnTo>
                  <a:lnTo>
                    <a:pt x="30393" y="17243"/>
                  </a:lnTo>
                  <a:lnTo>
                    <a:pt x="29974" y="17338"/>
                  </a:lnTo>
                  <a:lnTo>
                    <a:pt x="29537" y="17414"/>
                  </a:lnTo>
                  <a:lnTo>
                    <a:pt x="29080" y="17471"/>
                  </a:lnTo>
                  <a:lnTo>
                    <a:pt x="28604" y="17528"/>
                  </a:lnTo>
                  <a:lnTo>
                    <a:pt x="28128" y="17547"/>
                  </a:lnTo>
                  <a:lnTo>
                    <a:pt x="27633" y="17585"/>
                  </a:lnTo>
                  <a:lnTo>
                    <a:pt x="26644" y="17605"/>
                  </a:lnTo>
                  <a:lnTo>
                    <a:pt x="25635" y="17605"/>
                  </a:lnTo>
                  <a:lnTo>
                    <a:pt x="23618" y="17566"/>
                  </a:lnTo>
                  <a:lnTo>
                    <a:pt x="22647" y="17547"/>
                  </a:lnTo>
                  <a:lnTo>
                    <a:pt x="21734" y="17547"/>
                  </a:lnTo>
                  <a:lnTo>
                    <a:pt x="8774" y="17547"/>
                  </a:lnTo>
                  <a:lnTo>
                    <a:pt x="8774" y="17547"/>
                  </a:lnTo>
                  <a:lnTo>
                    <a:pt x="8317" y="17528"/>
                  </a:lnTo>
                  <a:lnTo>
                    <a:pt x="7879" y="17490"/>
                  </a:lnTo>
                  <a:lnTo>
                    <a:pt x="7442" y="17433"/>
                  </a:lnTo>
                  <a:lnTo>
                    <a:pt x="7004" y="17357"/>
                  </a:lnTo>
                  <a:lnTo>
                    <a:pt x="6585" y="17262"/>
                  </a:lnTo>
                  <a:lnTo>
                    <a:pt x="6167" y="17148"/>
                  </a:lnTo>
                  <a:lnTo>
                    <a:pt x="5767" y="16996"/>
                  </a:lnTo>
                  <a:lnTo>
                    <a:pt x="5367" y="16843"/>
                  </a:lnTo>
                  <a:lnTo>
                    <a:pt x="4968" y="16672"/>
                  </a:lnTo>
                  <a:lnTo>
                    <a:pt x="4606" y="16482"/>
                  </a:lnTo>
                  <a:lnTo>
                    <a:pt x="4225" y="16272"/>
                  </a:lnTo>
                  <a:lnTo>
                    <a:pt x="3883" y="16044"/>
                  </a:lnTo>
                  <a:lnTo>
                    <a:pt x="3540" y="15797"/>
                  </a:lnTo>
                  <a:lnTo>
                    <a:pt x="3198" y="15530"/>
                  </a:lnTo>
                  <a:lnTo>
                    <a:pt x="2874" y="15245"/>
                  </a:lnTo>
                  <a:lnTo>
                    <a:pt x="2570" y="14959"/>
                  </a:lnTo>
                  <a:lnTo>
                    <a:pt x="2284" y="14655"/>
                  </a:lnTo>
                  <a:lnTo>
                    <a:pt x="2018" y="14331"/>
                  </a:lnTo>
                  <a:lnTo>
                    <a:pt x="1751" y="14008"/>
                  </a:lnTo>
                  <a:lnTo>
                    <a:pt x="1504" y="13665"/>
                  </a:lnTo>
                  <a:lnTo>
                    <a:pt x="1276" y="13304"/>
                  </a:lnTo>
                  <a:lnTo>
                    <a:pt x="1066" y="12942"/>
                  </a:lnTo>
                  <a:lnTo>
                    <a:pt x="876" y="12561"/>
                  </a:lnTo>
                  <a:lnTo>
                    <a:pt x="686" y="12181"/>
                  </a:lnTo>
                  <a:lnTo>
                    <a:pt x="533" y="11781"/>
                  </a:lnTo>
                  <a:lnTo>
                    <a:pt x="400" y="11362"/>
                  </a:lnTo>
                  <a:lnTo>
                    <a:pt x="286" y="10963"/>
                  </a:lnTo>
                  <a:lnTo>
                    <a:pt x="172" y="10525"/>
                  </a:lnTo>
                  <a:lnTo>
                    <a:pt x="96" y="10106"/>
                  </a:lnTo>
                  <a:lnTo>
                    <a:pt x="39" y="9669"/>
                  </a:lnTo>
                  <a:lnTo>
                    <a:pt x="20" y="9212"/>
                  </a:lnTo>
                  <a:lnTo>
                    <a:pt x="1" y="8774"/>
                  </a:lnTo>
                  <a:lnTo>
                    <a:pt x="1" y="8774"/>
                  </a:lnTo>
                  <a:lnTo>
                    <a:pt x="1" y="8774"/>
                  </a:lnTo>
                  <a:lnTo>
                    <a:pt x="20" y="8317"/>
                  </a:lnTo>
                  <a:lnTo>
                    <a:pt x="39" y="7880"/>
                  </a:lnTo>
                  <a:lnTo>
                    <a:pt x="96" y="7442"/>
                  </a:lnTo>
                  <a:lnTo>
                    <a:pt x="172" y="7004"/>
                  </a:lnTo>
                  <a:lnTo>
                    <a:pt x="286" y="6586"/>
                  </a:lnTo>
                  <a:lnTo>
                    <a:pt x="400" y="6167"/>
                  </a:lnTo>
                  <a:lnTo>
                    <a:pt x="533" y="5767"/>
                  </a:lnTo>
                  <a:lnTo>
                    <a:pt x="686" y="5368"/>
                  </a:lnTo>
                  <a:lnTo>
                    <a:pt x="876" y="4968"/>
                  </a:lnTo>
                  <a:lnTo>
                    <a:pt x="1066" y="4606"/>
                  </a:lnTo>
                  <a:lnTo>
                    <a:pt x="1276" y="4226"/>
                  </a:lnTo>
                  <a:lnTo>
                    <a:pt x="1504" y="3883"/>
                  </a:lnTo>
                  <a:lnTo>
                    <a:pt x="1751" y="3522"/>
                  </a:lnTo>
                  <a:lnTo>
                    <a:pt x="2018" y="3198"/>
                  </a:lnTo>
                  <a:lnTo>
                    <a:pt x="2284" y="2875"/>
                  </a:lnTo>
                  <a:lnTo>
                    <a:pt x="2570" y="2570"/>
                  </a:lnTo>
                  <a:lnTo>
                    <a:pt x="2874" y="2285"/>
                  </a:lnTo>
                  <a:lnTo>
                    <a:pt x="3198" y="1999"/>
                  </a:lnTo>
                  <a:lnTo>
                    <a:pt x="3540" y="1752"/>
                  </a:lnTo>
                  <a:lnTo>
                    <a:pt x="3883" y="1504"/>
                  </a:lnTo>
                  <a:lnTo>
                    <a:pt x="4225" y="1276"/>
                  </a:lnTo>
                  <a:lnTo>
                    <a:pt x="4606" y="1067"/>
                  </a:lnTo>
                  <a:lnTo>
                    <a:pt x="4968" y="876"/>
                  </a:lnTo>
                  <a:lnTo>
                    <a:pt x="5367" y="686"/>
                  </a:lnTo>
                  <a:lnTo>
                    <a:pt x="5767" y="534"/>
                  </a:lnTo>
                  <a:lnTo>
                    <a:pt x="6167" y="401"/>
                  </a:lnTo>
                  <a:lnTo>
                    <a:pt x="6585" y="267"/>
                  </a:lnTo>
                  <a:lnTo>
                    <a:pt x="7004" y="172"/>
                  </a:lnTo>
                  <a:lnTo>
                    <a:pt x="7442" y="96"/>
                  </a:lnTo>
                  <a:lnTo>
                    <a:pt x="7879" y="39"/>
                  </a:lnTo>
                  <a:lnTo>
                    <a:pt x="8317" y="20"/>
                  </a:lnTo>
                  <a:lnTo>
                    <a:pt x="8774" y="1"/>
                  </a:lnTo>
                  <a:lnTo>
                    <a:pt x="10525" y="1"/>
                  </a:lnTo>
                  <a:lnTo>
                    <a:pt x="21734" y="1"/>
                  </a:lnTo>
                  <a:lnTo>
                    <a:pt x="3109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
            <p:cNvSpPr/>
            <p:nvPr/>
          </p:nvSpPr>
          <p:spPr>
            <a:xfrm>
              <a:off x="4950175" y="2670750"/>
              <a:ext cx="332125" cy="796950"/>
            </a:xfrm>
            <a:custGeom>
              <a:rect b="b" l="l" r="r" t="t"/>
              <a:pathLst>
                <a:path extrusionOk="0" h="31878" w="13285">
                  <a:moveTo>
                    <a:pt x="10449" y="3959"/>
                  </a:moveTo>
                  <a:lnTo>
                    <a:pt x="10449" y="3959"/>
                  </a:lnTo>
                  <a:lnTo>
                    <a:pt x="10449" y="7917"/>
                  </a:lnTo>
                  <a:lnTo>
                    <a:pt x="10449" y="7917"/>
                  </a:lnTo>
                  <a:lnTo>
                    <a:pt x="10468" y="8203"/>
                  </a:lnTo>
                  <a:lnTo>
                    <a:pt x="10506" y="8469"/>
                  </a:lnTo>
                  <a:lnTo>
                    <a:pt x="10563" y="8736"/>
                  </a:lnTo>
                  <a:lnTo>
                    <a:pt x="10639" y="8983"/>
                  </a:lnTo>
                  <a:lnTo>
                    <a:pt x="10734" y="9230"/>
                  </a:lnTo>
                  <a:lnTo>
                    <a:pt x="10848" y="9459"/>
                  </a:lnTo>
                  <a:lnTo>
                    <a:pt x="10962" y="9668"/>
                  </a:lnTo>
                  <a:lnTo>
                    <a:pt x="11096" y="9877"/>
                  </a:lnTo>
                  <a:lnTo>
                    <a:pt x="11381" y="10277"/>
                  </a:lnTo>
                  <a:lnTo>
                    <a:pt x="11686" y="10620"/>
                  </a:lnTo>
                  <a:lnTo>
                    <a:pt x="12238" y="11191"/>
                  </a:lnTo>
                  <a:lnTo>
                    <a:pt x="12238" y="11191"/>
                  </a:lnTo>
                  <a:lnTo>
                    <a:pt x="12371" y="11324"/>
                  </a:lnTo>
                  <a:lnTo>
                    <a:pt x="12485" y="11457"/>
                  </a:lnTo>
                  <a:lnTo>
                    <a:pt x="12580" y="11609"/>
                  </a:lnTo>
                  <a:lnTo>
                    <a:pt x="12675" y="11781"/>
                  </a:lnTo>
                  <a:lnTo>
                    <a:pt x="12770" y="11971"/>
                  </a:lnTo>
                  <a:lnTo>
                    <a:pt x="12866" y="12161"/>
                  </a:lnTo>
                  <a:lnTo>
                    <a:pt x="12942" y="12390"/>
                  </a:lnTo>
                  <a:lnTo>
                    <a:pt x="13018" y="12637"/>
                  </a:lnTo>
                  <a:lnTo>
                    <a:pt x="13075" y="12922"/>
                  </a:lnTo>
                  <a:lnTo>
                    <a:pt x="13132" y="13227"/>
                  </a:lnTo>
                  <a:lnTo>
                    <a:pt x="13170" y="13569"/>
                  </a:lnTo>
                  <a:lnTo>
                    <a:pt x="13208" y="13950"/>
                  </a:lnTo>
                  <a:lnTo>
                    <a:pt x="13265" y="14806"/>
                  </a:lnTo>
                  <a:lnTo>
                    <a:pt x="13284" y="15853"/>
                  </a:lnTo>
                  <a:lnTo>
                    <a:pt x="13284" y="15853"/>
                  </a:lnTo>
                  <a:lnTo>
                    <a:pt x="13265" y="18460"/>
                  </a:lnTo>
                  <a:lnTo>
                    <a:pt x="13246" y="21467"/>
                  </a:lnTo>
                  <a:lnTo>
                    <a:pt x="13208" y="24360"/>
                  </a:lnTo>
                  <a:lnTo>
                    <a:pt x="13208" y="26720"/>
                  </a:lnTo>
                  <a:lnTo>
                    <a:pt x="13208" y="26720"/>
                  </a:lnTo>
                  <a:lnTo>
                    <a:pt x="13189" y="27043"/>
                  </a:lnTo>
                  <a:lnTo>
                    <a:pt x="13170" y="27348"/>
                  </a:lnTo>
                  <a:lnTo>
                    <a:pt x="13113" y="27633"/>
                  </a:lnTo>
                  <a:lnTo>
                    <a:pt x="13056" y="27919"/>
                  </a:lnTo>
                  <a:lnTo>
                    <a:pt x="12980" y="28204"/>
                  </a:lnTo>
                  <a:lnTo>
                    <a:pt x="12885" y="28471"/>
                  </a:lnTo>
                  <a:lnTo>
                    <a:pt x="12770" y="28737"/>
                  </a:lnTo>
                  <a:lnTo>
                    <a:pt x="12637" y="28985"/>
                  </a:lnTo>
                  <a:lnTo>
                    <a:pt x="12504" y="29213"/>
                  </a:lnTo>
                  <a:lnTo>
                    <a:pt x="12333" y="29441"/>
                  </a:lnTo>
                  <a:lnTo>
                    <a:pt x="12180" y="29651"/>
                  </a:lnTo>
                  <a:lnTo>
                    <a:pt x="11990" y="29860"/>
                  </a:lnTo>
                  <a:lnTo>
                    <a:pt x="11800" y="30050"/>
                  </a:lnTo>
                  <a:lnTo>
                    <a:pt x="11590" y="30241"/>
                  </a:lnTo>
                  <a:lnTo>
                    <a:pt x="11381" y="30431"/>
                  </a:lnTo>
                  <a:lnTo>
                    <a:pt x="11153" y="30583"/>
                  </a:lnTo>
                  <a:lnTo>
                    <a:pt x="10924" y="30735"/>
                  </a:lnTo>
                  <a:lnTo>
                    <a:pt x="10677" y="30888"/>
                  </a:lnTo>
                  <a:lnTo>
                    <a:pt x="10430" y="31021"/>
                  </a:lnTo>
                  <a:lnTo>
                    <a:pt x="10163" y="31154"/>
                  </a:lnTo>
                  <a:lnTo>
                    <a:pt x="9897" y="31268"/>
                  </a:lnTo>
                  <a:lnTo>
                    <a:pt x="9611" y="31382"/>
                  </a:lnTo>
                  <a:lnTo>
                    <a:pt x="9059" y="31554"/>
                  </a:lnTo>
                  <a:lnTo>
                    <a:pt x="8469" y="31706"/>
                  </a:lnTo>
                  <a:lnTo>
                    <a:pt x="7879" y="31801"/>
                  </a:lnTo>
                  <a:lnTo>
                    <a:pt x="7270" y="31858"/>
                  </a:lnTo>
                  <a:lnTo>
                    <a:pt x="6642" y="31877"/>
                  </a:lnTo>
                  <a:lnTo>
                    <a:pt x="6033" y="31858"/>
                  </a:lnTo>
                  <a:lnTo>
                    <a:pt x="5424" y="31801"/>
                  </a:lnTo>
                  <a:lnTo>
                    <a:pt x="4834" y="31706"/>
                  </a:lnTo>
                  <a:lnTo>
                    <a:pt x="4245" y="31554"/>
                  </a:lnTo>
                  <a:lnTo>
                    <a:pt x="3674" y="31382"/>
                  </a:lnTo>
                  <a:lnTo>
                    <a:pt x="3407" y="31268"/>
                  </a:lnTo>
                  <a:lnTo>
                    <a:pt x="3141" y="31154"/>
                  </a:lnTo>
                  <a:lnTo>
                    <a:pt x="2874" y="31021"/>
                  </a:lnTo>
                  <a:lnTo>
                    <a:pt x="2627" y="30888"/>
                  </a:lnTo>
                  <a:lnTo>
                    <a:pt x="2380" y="30735"/>
                  </a:lnTo>
                  <a:lnTo>
                    <a:pt x="2151" y="30583"/>
                  </a:lnTo>
                  <a:lnTo>
                    <a:pt x="1923" y="30431"/>
                  </a:lnTo>
                  <a:lnTo>
                    <a:pt x="1694" y="30241"/>
                  </a:lnTo>
                  <a:lnTo>
                    <a:pt x="1504" y="30050"/>
                  </a:lnTo>
                  <a:lnTo>
                    <a:pt x="1295" y="29860"/>
                  </a:lnTo>
                  <a:lnTo>
                    <a:pt x="1123" y="29651"/>
                  </a:lnTo>
                  <a:lnTo>
                    <a:pt x="952" y="29441"/>
                  </a:lnTo>
                  <a:lnTo>
                    <a:pt x="800" y="29213"/>
                  </a:lnTo>
                  <a:lnTo>
                    <a:pt x="667" y="28985"/>
                  </a:lnTo>
                  <a:lnTo>
                    <a:pt x="534" y="28737"/>
                  </a:lnTo>
                  <a:lnTo>
                    <a:pt x="419" y="28471"/>
                  </a:lnTo>
                  <a:lnTo>
                    <a:pt x="324" y="28204"/>
                  </a:lnTo>
                  <a:lnTo>
                    <a:pt x="248" y="27919"/>
                  </a:lnTo>
                  <a:lnTo>
                    <a:pt x="172" y="27633"/>
                  </a:lnTo>
                  <a:lnTo>
                    <a:pt x="134" y="27348"/>
                  </a:lnTo>
                  <a:lnTo>
                    <a:pt x="96" y="27043"/>
                  </a:lnTo>
                  <a:lnTo>
                    <a:pt x="96" y="26720"/>
                  </a:lnTo>
                  <a:lnTo>
                    <a:pt x="96" y="26720"/>
                  </a:lnTo>
                  <a:lnTo>
                    <a:pt x="77" y="24360"/>
                  </a:lnTo>
                  <a:lnTo>
                    <a:pt x="58" y="21467"/>
                  </a:lnTo>
                  <a:lnTo>
                    <a:pt x="20" y="18460"/>
                  </a:lnTo>
                  <a:lnTo>
                    <a:pt x="1" y="15853"/>
                  </a:lnTo>
                  <a:lnTo>
                    <a:pt x="1" y="15853"/>
                  </a:lnTo>
                  <a:lnTo>
                    <a:pt x="20" y="14806"/>
                  </a:lnTo>
                  <a:lnTo>
                    <a:pt x="77" y="13950"/>
                  </a:lnTo>
                  <a:lnTo>
                    <a:pt x="115" y="13569"/>
                  </a:lnTo>
                  <a:lnTo>
                    <a:pt x="172" y="13227"/>
                  </a:lnTo>
                  <a:lnTo>
                    <a:pt x="229" y="12922"/>
                  </a:lnTo>
                  <a:lnTo>
                    <a:pt x="286" y="12637"/>
                  </a:lnTo>
                  <a:lnTo>
                    <a:pt x="362" y="12390"/>
                  </a:lnTo>
                  <a:lnTo>
                    <a:pt x="438" y="12161"/>
                  </a:lnTo>
                  <a:lnTo>
                    <a:pt x="514" y="11971"/>
                  </a:lnTo>
                  <a:lnTo>
                    <a:pt x="610" y="11781"/>
                  </a:lnTo>
                  <a:lnTo>
                    <a:pt x="705" y="11609"/>
                  </a:lnTo>
                  <a:lnTo>
                    <a:pt x="819" y="11457"/>
                  </a:lnTo>
                  <a:lnTo>
                    <a:pt x="933" y="11324"/>
                  </a:lnTo>
                  <a:lnTo>
                    <a:pt x="1047" y="11191"/>
                  </a:lnTo>
                  <a:lnTo>
                    <a:pt x="1047" y="11191"/>
                  </a:lnTo>
                  <a:lnTo>
                    <a:pt x="1599" y="10620"/>
                  </a:lnTo>
                  <a:lnTo>
                    <a:pt x="1904" y="10277"/>
                  </a:lnTo>
                  <a:lnTo>
                    <a:pt x="2189" y="9877"/>
                  </a:lnTo>
                  <a:lnTo>
                    <a:pt x="2322" y="9668"/>
                  </a:lnTo>
                  <a:lnTo>
                    <a:pt x="2456" y="9459"/>
                  </a:lnTo>
                  <a:lnTo>
                    <a:pt x="2570" y="9230"/>
                  </a:lnTo>
                  <a:lnTo>
                    <a:pt x="2665" y="8983"/>
                  </a:lnTo>
                  <a:lnTo>
                    <a:pt x="2741" y="8736"/>
                  </a:lnTo>
                  <a:lnTo>
                    <a:pt x="2798" y="8469"/>
                  </a:lnTo>
                  <a:lnTo>
                    <a:pt x="2836" y="8203"/>
                  </a:lnTo>
                  <a:lnTo>
                    <a:pt x="2855" y="7917"/>
                  </a:lnTo>
                  <a:lnTo>
                    <a:pt x="2855" y="7917"/>
                  </a:lnTo>
                  <a:lnTo>
                    <a:pt x="2855" y="3959"/>
                  </a:lnTo>
                  <a:lnTo>
                    <a:pt x="2855" y="3959"/>
                  </a:lnTo>
                  <a:lnTo>
                    <a:pt x="2874" y="3483"/>
                  </a:lnTo>
                  <a:lnTo>
                    <a:pt x="2931" y="3026"/>
                  </a:lnTo>
                  <a:lnTo>
                    <a:pt x="3027" y="2608"/>
                  </a:lnTo>
                  <a:lnTo>
                    <a:pt x="3179" y="2227"/>
                  </a:lnTo>
                  <a:lnTo>
                    <a:pt x="3350" y="1865"/>
                  </a:lnTo>
                  <a:lnTo>
                    <a:pt x="3540" y="1542"/>
                  </a:lnTo>
                  <a:lnTo>
                    <a:pt x="3788" y="1256"/>
                  </a:lnTo>
                  <a:lnTo>
                    <a:pt x="4035" y="990"/>
                  </a:lnTo>
                  <a:lnTo>
                    <a:pt x="4321" y="762"/>
                  </a:lnTo>
                  <a:lnTo>
                    <a:pt x="4606" y="552"/>
                  </a:lnTo>
                  <a:lnTo>
                    <a:pt x="4930" y="381"/>
                  </a:lnTo>
                  <a:lnTo>
                    <a:pt x="5253" y="248"/>
                  </a:lnTo>
                  <a:lnTo>
                    <a:pt x="5596" y="134"/>
                  </a:lnTo>
                  <a:lnTo>
                    <a:pt x="5938" y="57"/>
                  </a:lnTo>
                  <a:lnTo>
                    <a:pt x="6300" y="19"/>
                  </a:lnTo>
                  <a:lnTo>
                    <a:pt x="6642" y="0"/>
                  </a:lnTo>
                  <a:lnTo>
                    <a:pt x="7004" y="19"/>
                  </a:lnTo>
                  <a:lnTo>
                    <a:pt x="7347" y="57"/>
                  </a:lnTo>
                  <a:lnTo>
                    <a:pt x="7708" y="134"/>
                  </a:lnTo>
                  <a:lnTo>
                    <a:pt x="8051" y="248"/>
                  </a:lnTo>
                  <a:lnTo>
                    <a:pt x="8374" y="381"/>
                  </a:lnTo>
                  <a:lnTo>
                    <a:pt x="8679" y="552"/>
                  </a:lnTo>
                  <a:lnTo>
                    <a:pt x="8983" y="762"/>
                  </a:lnTo>
                  <a:lnTo>
                    <a:pt x="9269" y="990"/>
                  </a:lnTo>
                  <a:lnTo>
                    <a:pt x="9516" y="1256"/>
                  </a:lnTo>
                  <a:lnTo>
                    <a:pt x="9744" y="1542"/>
                  </a:lnTo>
                  <a:lnTo>
                    <a:pt x="9954" y="1865"/>
                  </a:lnTo>
                  <a:lnTo>
                    <a:pt x="10125" y="2227"/>
                  </a:lnTo>
                  <a:lnTo>
                    <a:pt x="10258" y="2608"/>
                  </a:lnTo>
                  <a:lnTo>
                    <a:pt x="10353" y="3026"/>
                  </a:lnTo>
                  <a:lnTo>
                    <a:pt x="10430" y="3483"/>
                  </a:lnTo>
                  <a:lnTo>
                    <a:pt x="10449" y="3959"/>
                  </a:lnTo>
                  <a:lnTo>
                    <a:pt x="10449" y="395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
            <p:cNvSpPr/>
            <p:nvPr/>
          </p:nvSpPr>
          <p:spPr>
            <a:xfrm>
              <a:off x="5242300" y="2428100"/>
              <a:ext cx="329750" cy="1030075"/>
            </a:xfrm>
            <a:custGeom>
              <a:rect b="b" l="l" r="r" t="t"/>
              <a:pathLst>
                <a:path extrusionOk="0" h="41203" w="13190">
                  <a:moveTo>
                    <a:pt x="6604" y="1"/>
                  </a:moveTo>
                  <a:lnTo>
                    <a:pt x="6604" y="1"/>
                  </a:lnTo>
                  <a:lnTo>
                    <a:pt x="6604" y="1"/>
                  </a:lnTo>
                  <a:lnTo>
                    <a:pt x="6357" y="20"/>
                  </a:lnTo>
                  <a:lnTo>
                    <a:pt x="6110" y="58"/>
                  </a:lnTo>
                  <a:lnTo>
                    <a:pt x="5881" y="115"/>
                  </a:lnTo>
                  <a:lnTo>
                    <a:pt x="5653" y="191"/>
                  </a:lnTo>
                  <a:lnTo>
                    <a:pt x="5443" y="286"/>
                  </a:lnTo>
                  <a:lnTo>
                    <a:pt x="5253" y="419"/>
                  </a:lnTo>
                  <a:lnTo>
                    <a:pt x="5063" y="552"/>
                  </a:lnTo>
                  <a:lnTo>
                    <a:pt x="4892" y="705"/>
                  </a:lnTo>
                  <a:lnTo>
                    <a:pt x="4739" y="876"/>
                  </a:lnTo>
                  <a:lnTo>
                    <a:pt x="4606" y="1066"/>
                  </a:lnTo>
                  <a:lnTo>
                    <a:pt x="4473" y="1276"/>
                  </a:lnTo>
                  <a:lnTo>
                    <a:pt x="4378" y="1485"/>
                  </a:lnTo>
                  <a:lnTo>
                    <a:pt x="4302" y="1694"/>
                  </a:lnTo>
                  <a:lnTo>
                    <a:pt x="4225" y="1923"/>
                  </a:lnTo>
                  <a:lnTo>
                    <a:pt x="4187" y="2170"/>
                  </a:lnTo>
                  <a:lnTo>
                    <a:pt x="4187" y="2417"/>
                  </a:lnTo>
                  <a:lnTo>
                    <a:pt x="4187" y="12295"/>
                  </a:lnTo>
                  <a:lnTo>
                    <a:pt x="4187" y="12770"/>
                  </a:lnTo>
                  <a:lnTo>
                    <a:pt x="4187" y="12770"/>
                  </a:lnTo>
                  <a:lnTo>
                    <a:pt x="4149" y="13113"/>
                  </a:lnTo>
                  <a:lnTo>
                    <a:pt x="4111" y="13455"/>
                  </a:lnTo>
                  <a:lnTo>
                    <a:pt x="4035" y="13760"/>
                  </a:lnTo>
                  <a:lnTo>
                    <a:pt x="3959" y="14064"/>
                  </a:lnTo>
                  <a:lnTo>
                    <a:pt x="3864" y="14350"/>
                  </a:lnTo>
                  <a:lnTo>
                    <a:pt x="3750" y="14616"/>
                  </a:lnTo>
                  <a:lnTo>
                    <a:pt x="3617" y="14883"/>
                  </a:lnTo>
                  <a:lnTo>
                    <a:pt x="3464" y="15130"/>
                  </a:lnTo>
                  <a:lnTo>
                    <a:pt x="3141" y="15625"/>
                  </a:lnTo>
                  <a:lnTo>
                    <a:pt x="2798" y="16120"/>
                  </a:lnTo>
                  <a:lnTo>
                    <a:pt x="2037" y="17109"/>
                  </a:lnTo>
                  <a:lnTo>
                    <a:pt x="1656" y="17661"/>
                  </a:lnTo>
                  <a:lnTo>
                    <a:pt x="1466" y="17947"/>
                  </a:lnTo>
                  <a:lnTo>
                    <a:pt x="1276" y="18251"/>
                  </a:lnTo>
                  <a:lnTo>
                    <a:pt x="1104" y="18575"/>
                  </a:lnTo>
                  <a:lnTo>
                    <a:pt x="933" y="18917"/>
                  </a:lnTo>
                  <a:lnTo>
                    <a:pt x="781" y="19279"/>
                  </a:lnTo>
                  <a:lnTo>
                    <a:pt x="629" y="19660"/>
                  </a:lnTo>
                  <a:lnTo>
                    <a:pt x="495" y="20078"/>
                  </a:lnTo>
                  <a:lnTo>
                    <a:pt x="381" y="20497"/>
                  </a:lnTo>
                  <a:lnTo>
                    <a:pt x="267" y="20973"/>
                  </a:lnTo>
                  <a:lnTo>
                    <a:pt x="172" y="21448"/>
                  </a:lnTo>
                  <a:lnTo>
                    <a:pt x="96" y="21981"/>
                  </a:lnTo>
                  <a:lnTo>
                    <a:pt x="39" y="22533"/>
                  </a:lnTo>
                  <a:lnTo>
                    <a:pt x="20" y="23123"/>
                  </a:lnTo>
                  <a:lnTo>
                    <a:pt x="1" y="23770"/>
                  </a:lnTo>
                  <a:lnTo>
                    <a:pt x="1" y="23770"/>
                  </a:lnTo>
                  <a:lnTo>
                    <a:pt x="1" y="38082"/>
                  </a:lnTo>
                  <a:lnTo>
                    <a:pt x="1" y="38082"/>
                  </a:lnTo>
                  <a:lnTo>
                    <a:pt x="20" y="38405"/>
                  </a:lnTo>
                  <a:lnTo>
                    <a:pt x="58" y="38710"/>
                  </a:lnTo>
                  <a:lnTo>
                    <a:pt x="134" y="39014"/>
                  </a:lnTo>
                  <a:lnTo>
                    <a:pt x="248" y="39300"/>
                  </a:lnTo>
                  <a:lnTo>
                    <a:pt x="381" y="39566"/>
                  </a:lnTo>
                  <a:lnTo>
                    <a:pt x="533" y="39813"/>
                  </a:lnTo>
                  <a:lnTo>
                    <a:pt x="705" y="40061"/>
                  </a:lnTo>
                  <a:lnTo>
                    <a:pt x="914" y="40289"/>
                  </a:lnTo>
                  <a:lnTo>
                    <a:pt x="1142" y="40479"/>
                  </a:lnTo>
                  <a:lnTo>
                    <a:pt x="1371" y="40670"/>
                  </a:lnTo>
                  <a:lnTo>
                    <a:pt x="1637" y="40822"/>
                  </a:lnTo>
                  <a:lnTo>
                    <a:pt x="1904" y="40955"/>
                  </a:lnTo>
                  <a:lnTo>
                    <a:pt x="2189" y="41050"/>
                  </a:lnTo>
                  <a:lnTo>
                    <a:pt x="2494" y="41126"/>
                  </a:lnTo>
                  <a:lnTo>
                    <a:pt x="2798" y="41184"/>
                  </a:lnTo>
                  <a:lnTo>
                    <a:pt x="3103" y="41203"/>
                  </a:lnTo>
                  <a:lnTo>
                    <a:pt x="10087" y="41203"/>
                  </a:lnTo>
                  <a:lnTo>
                    <a:pt x="10087" y="41203"/>
                  </a:lnTo>
                  <a:lnTo>
                    <a:pt x="10411" y="41184"/>
                  </a:lnTo>
                  <a:lnTo>
                    <a:pt x="10715" y="41126"/>
                  </a:lnTo>
                  <a:lnTo>
                    <a:pt x="11001" y="41050"/>
                  </a:lnTo>
                  <a:lnTo>
                    <a:pt x="11286" y="40955"/>
                  </a:lnTo>
                  <a:lnTo>
                    <a:pt x="11571" y="40822"/>
                  </a:lnTo>
                  <a:lnTo>
                    <a:pt x="11819" y="40670"/>
                  </a:lnTo>
                  <a:lnTo>
                    <a:pt x="12066" y="40479"/>
                  </a:lnTo>
                  <a:lnTo>
                    <a:pt x="12276" y="40289"/>
                  </a:lnTo>
                  <a:lnTo>
                    <a:pt x="12485" y="40061"/>
                  </a:lnTo>
                  <a:lnTo>
                    <a:pt x="12656" y="39813"/>
                  </a:lnTo>
                  <a:lnTo>
                    <a:pt x="12827" y="39566"/>
                  </a:lnTo>
                  <a:lnTo>
                    <a:pt x="12942" y="39300"/>
                  </a:lnTo>
                  <a:lnTo>
                    <a:pt x="13056" y="39014"/>
                  </a:lnTo>
                  <a:lnTo>
                    <a:pt x="13132" y="38710"/>
                  </a:lnTo>
                  <a:lnTo>
                    <a:pt x="13170" y="38405"/>
                  </a:lnTo>
                  <a:lnTo>
                    <a:pt x="13189" y="38082"/>
                  </a:lnTo>
                  <a:lnTo>
                    <a:pt x="13189" y="38082"/>
                  </a:lnTo>
                  <a:lnTo>
                    <a:pt x="13189" y="11971"/>
                  </a:lnTo>
                  <a:lnTo>
                    <a:pt x="13189" y="11971"/>
                  </a:lnTo>
                  <a:lnTo>
                    <a:pt x="13189" y="11324"/>
                  </a:lnTo>
                  <a:lnTo>
                    <a:pt x="13151" y="10753"/>
                  </a:lnTo>
                  <a:lnTo>
                    <a:pt x="13113" y="10239"/>
                  </a:lnTo>
                  <a:lnTo>
                    <a:pt x="13037" y="9802"/>
                  </a:lnTo>
                  <a:lnTo>
                    <a:pt x="12942" y="9421"/>
                  </a:lnTo>
                  <a:lnTo>
                    <a:pt x="12847" y="9078"/>
                  </a:lnTo>
                  <a:lnTo>
                    <a:pt x="12713" y="8774"/>
                  </a:lnTo>
                  <a:lnTo>
                    <a:pt x="12561" y="8526"/>
                  </a:lnTo>
                  <a:lnTo>
                    <a:pt x="12390" y="8298"/>
                  </a:lnTo>
                  <a:lnTo>
                    <a:pt x="12199" y="8108"/>
                  </a:lnTo>
                  <a:lnTo>
                    <a:pt x="11990" y="7917"/>
                  </a:lnTo>
                  <a:lnTo>
                    <a:pt x="11762" y="7746"/>
                  </a:lnTo>
                  <a:lnTo>
                    <a:pt x="11514" y="7594"/>
                  </a:lnTo>
                  <a:lnTo>
                    <a:pt x="11248" y="7423"/>
                  </a:lnTo>
                  <a:lnTo>
                    <a:pt x="10639" y="7080"/>
                  </a:lnTo>
                  <a:lnTo>
                    <a:pt x="10639" y="7080"/>
                  </a:lnTo>
                  <a:lnTo>
                    <a:pt x="10372" y="6909"/>
                  </a:lnTo>
                  <a:lnTo>
                    <a:pt x="10144" y="6738"/>
                  </a:lnTo>
                  <a:lnTo>
                    <a:pt x="9935" y="6528"/>
                  </a:lnTo>
                  <a:lnTo>
                    <a:pt x="9764" y="6338"/>
                  </a:lnTo>
                  <a:lnTo>
                    <a:pt x="9611" y="6129"/>
                  </a:lnTo>
                  <a:lnTo>
                    <a:pt x="9478" y="5919"/>
                  </a:lnTo>
                  <a:lnTo>
                    <a:pt x="9364" y="5710"/>
                  </a:lnTo>
                  <a:lnTo>
                    <a:pt x="9269" y="5501"/>
                  </a:lnTo>
                  <a:lnTo>
                    <a:pt x="9193" y="5310"/>
                  </a:lnTo>
                  <a:lnTo>
                    <a:pt x="9135" y="5120"/>
                  </a:lnTo>
                  <a:lnTo>
                    <a:pt x="9059" y="4777"/>
                  </a:lnTo>
                  <a:lnTo>
                    <a:pt x="9021" y="4511"/>
                  </a:lnTo>
                  <a:lnTo>
                    <a:pt x="9002" y="4321"/>
                  </a:lnTo>
                  <a:lnTo>
                    <a:pt x="9002" y="4244"/>
                  </a:lnTo>
                  <a:lnTo>
                    <a:pt x="9002" y="2417"/>
                  </a:lnTo>
                  <a:lnTo>
                    <a:pt x="9002" y="2417"/>
                  </a:lnTo>
                  <a:lnTo>
                    <a:pt x="9002" y="2170"/>
                  </a:lnTo>
                  <a:lnTo>
                    <a:pt x="8964" y="1923"/>
                  </a:lnTo>
                  <a:lnTo>
                    <a:pt x="8907" y="1694"/>
                  </a:lnTo>
                  <a:lnTo>
                    <a:pt x="8812" y="1485"/>
                  </a:lnTo>
                  <a:lnTo>
                    <a:pt x="8717" y="1276"/>
                  </a:lnTo>
                  <a:lnTo>
                    <a:pt x="8603" y="1066"/>
                  </a:lnTo>
                  <a:lnTo>
                    <a:pt x="8450" y="876"/>
                  </a:lnTo>
                  <a:lnTo>
                    <a:pt x="8298" y="705"/>
                  </a:lnTo>
                  <a:lnTo>
                    <a:pt x="8127" y="552"/>
                  </a:lnTo>
                  <a:lnTo>
                    <a:pt x="7937" y="419"/>
                  </a:lnTo>
                  <a:lnTo>
                    <a:pt x="7746" y="286"/>
                  </a:lnTo>
                  <a:lnTo>
                    <a:pt x="7537" y="191"/>
                  </a:lnTo>
                  <a:lnTo>
                    <a:pt x="7309" y="115"/>
                  </a:lnTo>
                  <a:lnTo>
                    <a:pt x="7080" y="58"/>
                  </a:lnTo>
                  <a:lnTo>
                    <a:pt x="6852" y="20"/>
                  </a:lnTo>
                  <a:lnTo>
                    <a:pt x="6604" y="1"/>
                  </a:lnTo>
                  <a:lnTo>
                    <a:pt x="66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
            <p:cNvSpPr/>
            <p:nvPr/>
          </p:nvSpPr>
          <p:spPr>
            <a:xfrm>
              <a:off x="5291300" y="2602700"/>
              <a:ext cx="212700" cy="1010575"/>
            </a:xfrm>
            <a:custGeom>
              <a:rect b="b" l="l" r="r" t="t"/>
              <a:pathLst>
                <a:path extrusionOk="0" h="40423" w="8508">
                  <a:moveTo>
                    <a:pt x="4930" y="286"/>
                  </a:moveTo>
                  <a:lnTo>
                    <a:pt x="4930" y="286"/>
                  </a:lnTo>
                  <a:lnTo>
                    <a:pt x="4930" y="229"/>
                  </a:lnTo>
                  <a:lnTo>
                    <a:pt x="4911" y="172"/>
                  </a:lnTo>
                  <a:lnTo>
                    <a:pt x="4854" y="77"/>
                  </a:lnTo>
                  <a:lnTo>
                    <a:pt x="4759" y="20"/>
                  </a:lnTo>
                  <a:lnTo>
                    <a:pt x="4701" y="1"/>
                  </a:lnTo>
                  <a:lnTo>
                    <a:pt x="4644" y="1"/>
                  </a:lnTo>
                  <a:lnTo>
                    <a:pt x="4644" y="1"/>
                  </a:lnTo>
                  <a:lnTo>
                    <a:pt x="4587" y="1"/>
                  </a:lnTo>
                  <a:lnTo>
                    <a:pt x="4530" y="20"/>
                  </a:lnTo>
                  <a:lnTo>
                    <a:pt x="4435" y="77"/>
                  </a:lnTo>
                  <a:lnTo>
                    <a:pt x="4359" y="172"/>
                  </a:lnTo>
                  <a:lnTo>
                    <a:pt x="4359" y="229"/>
                  </a:lnTo>
                  <a:lnTo>
                    <a:pt x="4340" y="286"/>
                  </a:lnTo>
                  <a:lnTo>
                    <a:pt x="4340" y="6985"/>
                  </a:lnTo>
                  <a:lnTo>
                    <a:pt x="2970" y="6186"/>
                  </a:lnTo>
                  <a:lnTo>
                    <a:pt x="2970" y="6186"/>
                  </a:lnTo>
                  <a:lnTo>
                    <a:pt x="2894" y="6167"/>
                  </a:lnTo>
                  <a:lnTo>
                    <a:pt x="2836" y="6167"/>
                  </a:lnTo>
                  <a:lnTo>
                    <a:pt x="2779" y="6205"/>
                  </a:lnTo>
                  <a:lnTo>
                    <a:pt x="2722" y="6262"/>
                  </a:lnTo>
                  <a:lnTo>
                    <a:pt x="2722" y="6262"/>
                  </a:lnTo>
                  <a:lnTo>
                    <a:pt x="2703" y="6319"/>
                  </a:lnTo>
                  <a:lnTo>
                    <a:pt x="2703" y="6395"/>
                  </a:lnTo>
                  <a:lnTo>
                    <a:pt x="2741" y="6452"/>
                  </a:lnTo>
                  <a:lnTo>
                    <a:pt x="2798" y="6490"/>
                  </a:lnTo>
                  <a:lnTo>
                    <a:pt x="4340" y="7385"/>
                  </a:lnTo>
                  <a:lnTo>
                    <a:pt x="4340" y="16958"/>
                  </a:lnTo>
                  <a:lnTo>
                    <a:pt x="267" y="14617"/>
                  </a:lnTo>
                  <a:lnTo>
                    <a:pt x="267" y="14617"/>
                  </a:lnTo>
                  <a:lnTo>
                    <a:pt x="191" y="14579"/>
                  </a:lnTo>
                  <a:lnTo>
                    <a:pt x="134" y="14598"/>
                  </a:lnTo>
                  <a:lnTo>
                    <a:pt x="77" y="14617"/>
                  </a:lnTo>
                  <a:lnTo>
                    <a:pt x="20" y="14674"/>
                  </a:lnTo>
                  <a:lnTo>
                    <a:pt x="20" y="14674"/>
                  </a:lnTo>
                  <a:lnTo>
                    <a:pt x="1" y="14731"/>
                  </a:lnTo>
                  <a:lnTo>
                    <a:pt x="1" y="14807"/>
                  </a:lnTo>
                  <a:lnTo>
                    <a:pt x="39" y="14864"/>
                  </a:lnTo>
                  <a:lnTo>
                    <a:pt x="96" y="14921"/>
                  </a:lnTo>
                  <a:lnTo>
                    <a:pt x="4340" y="17376"/>
                  </a:lnTo>
                  <a:lnTo>
                    <a:pt x="4340" y="26549"/>
                  </a:lnTo>
                  <a:lnTo>
                    <a:pt x="267" y="24189"/>
                  </a:lnTo>
                  <a:lnTo>
                    <a:pt x="267" y="24189"/>
                  </a:lnTo>
                  <a:lnTo>
                    <a:pt x="191" y="24170"/>
                  </a:lnTo>
                  <a:lnTo>
                    <a:pt x="134" y="24170"/>
                  </a:lnTo>
                  <a:lnTo>
                    <a:pt x="77" y="24208"/>
                  </a:lnTo>
                  <a:lnTo>
                    <a:pt x="20" y="24265"/>
                  </a:lnTo>
                  <a:lnTo>
                    <a:pt x="20" y="24265"/>
                  </a:lnTo>
                  <a:lnTo>
                    <a:pt x="1" y="24322"/>
                  </a:lnTo>
                  <a:lnTo>
                    <a:pt x="1" y="24399"/>
                  </a:lnTo>
                  <a:lnTo>
                    <a:pt x="39" y="24456"/>
                  </a:lnTo>
                  <a:lnTo>
                    <a:pt x="96" y="24494"/>
                  </a:lnTo>
                  <a:lnTo>
                    <a:pt x="4340" y="26949"/>
                  </a:lnTo>
                  <a:lnTo>
                    <a:pt x="4340" y="40118"/>
                  </a:lnTo>
                  <a:lnTo>
                    <a:pt x="4340" y="40118"/>
                  </a:lnTo>
                  <a:lnTo>
                    <a:pt x="4359" y="40175"/>
                  </a:lnTo>
                  <a:lnTo>
                    <a:pt x="4359" y="40232"/>
                  </a:lnTo>
                  <a:lnTo>
                    <a:pt x="4435" y="40328"/>
                  </a:lnTo>
                  <a:lnTo>
                    <a:pt x="4530" y="40385"/>
                  </a:lnTo>
                  <a:lnTo>
                    <a:pt x="4587" y="40404"/>
                  </a:lnTo>
                  <a:lnTo>
                    <a:pt x="4644" y="40423"/>
                  </a:lnTo>
                  <a:lnTo>
                    <a:pt x="4644" y="40423"/>
                  </a:lnTo>
                  <a:lnTo>
                    <a:pt x="4701" y="40404"/>
                  </a:lnTo>
                  <a:lnTo>
                    <a:pt x="4759" y="40385"/>
                  </a:lnTo>
                  <a:lnTo>
                    <a:pt x="4854" y="40328"/>
                  </a:lnTo>
                  <a:lnTo>
                    <a:pt x="4911" y="40232"/>
                  </a:lnTo>
                  <a:lnTo>
                    <a:pt x="4930" y="40175"/>
                  </a:lnTo>
                  <a:lnTo>
                    <a:pt x="4930" y="40118"/>
                  </a:lnTo>
                  <a:lnTo>
                    <a:pt x="4930" y="29404"/>
                  </a:lnTo>
                  <a:lnTo>
                    <a:pt x="8432" y="27386"/>
                  </a:lnTo>
                  <a:lnTo>
                    <a:pt x="8432" y="27386"/>
                  </a:lnTo>
                  <a:lnTo>
                    <a:pt x="8470" y="27329"/>
                  </a:lnTo>
                  <a:lnTo>
                    <a:pt x="8508" y="27272"/>
                  </a:lnTo>
                  <a:lnTo>
                    <a:pt x="8508" y="27215"/>
                  </a:lnTo>
                  <a:lnTo>
                    <a:pt x="8489" y="27139"/>
                  </a:lnTo>
                  <a:lnTo>
                    <a:pt x="8489" y="27139"/>
                  </a:lnTo>
                  <a:lnTo>
                    <a:pt x="8451" y="27082"/>
                  </a:lnTo>
                  <a:lnTo>
                    <a:pt x="8393" y="27063"/>
                  </a:lnTo>
                  <a:lnTo>
                    <a:pt x="8317" y="27063"/>
                  </a:lnTo>
                  <a:lnTo>
                    <a:pt x="8260" y="27082"/>
                  </a:lnTo>
                  <a:lnTo>
                    <a:pt x="4930" y="29004"/>
                  </a:lnTo>
                  <a:lnTo>
                    <a:pt x="4930" y="21316"/>
                  </a:lnTo>
                  <a:lnTo>
                    <a:pt x="8432" y="19298"/>
                  </a:lnTo>
                  <a:lnTo>
                    <a:pt x="8432" y="19298"/>
                  </a:lnTo>
                  <a:lnTo>
                    <a:pt x="8470" y="19260"/>
                  </a:lnTo>
                  <a:lnTo>
                    <a:pt x="8508" y="19203"/>
                  </a:lnTo>
                  <a:lnTo>
                    <a:pt x="8508" y="19127"/>
                  </a:lnTo>
                  <a:lnTo>
                    <a:pt x="8489" y="19070"/>
                  </a:lnTo>
                  <a:lnTo>
                    <a:pt x="8489" y="19070"/>
                  </a:lnTo>
                  <a:lnTo>
                    <a:pt x="8451" y="19013"/>
                  </a:lnTo>
                  <a:lnTo>
                    <a:pt x="8393" y="18975"/>
                  </a:lnTo>
                  <a:lnTo>
                    <a:pt x="8317" y="18975"/>
                  </a:lnTo>
                  <a:lnTo>
                    <a:pt x="8260" y="18994"/>
                  </a:lnTo>
                  <a:lnTo>
                    <a:pt x="4930" y="20916"/>
                  </a:lnTo>
                  <a:lnTo>
                    <a:pt x="4930" y="13246"/>
                  </a:lnTo>
                  <a:lnTo>
                    <a:pt x="8432" y="11229"/>
                  </a:lnTo>
                  <a:lnTo>
                    <a:pt x="8432" y="11229"/>
                  </a:lnTo>
                  <a:lnTo>
                    <a:pt x="8470" y="11172"/>
                  </a:lnTo>
                  <a:lnTo>
                    <a:pt x="8508" y="11115"/>
                  </a:lnTo>
                  <a:lnTo>
                    <a:pt x="8508" y="11058"/>
                  </a:lnTo>
                  <a:lnTo>
                    <a:pt x="8489" y="10982"/>
                  </a:lnTo>
                  <a:lnTo>
                    <a:pt x="8489" y="10982"/>
                  </a:lnTo>
                  <a:lnTo>
                    <a:pt x="8451" y="10925"/>
                  </a:lnTo>
                  <a:lnTo>
                    <a:pt x="8393" y="10906"/>
                  </a:lnTo>
                  <a:lnTo>
                    <a:pt x="8317" y="10906"/>
                  </a:lnTo>
                  <a:lnTo>
                    <a:pt x="8260" y="10925"/>
                  </a:lnTo>
                  <a:lnTo>
                    <a:pt x="4930" y="12847"/>
                  </a:lnTo>
                  <a:lnTo>
                    <a:pt x="4930" y="5158"/>
                  </a:lnTo>
                  <a:lnTo>
                    <a:pt x="8432" y="3141"/>
                  </a:lnTo>
                  <a:lnTo>
                    <a:pt x="8432" y="3141"/>
                  </a:lnTo>
                  <a:lnTo>
                    <a:pt x="8470" y="3103"/>
                  </a:lnTo>
                  <a:lnTo>
                    <a:pt x="8508" y="3046"/>
                  </a:lnTo>
                  <a:lnTo>
                    <a:pt x="8508" y="2970"/>
                  </a:lnTo>
                  <a:lnTo>
                    <a:pt x="8489" y="2913"/>
                  </a:lnTo>
                  <a:lnTo>
                    <a:pt x="8489" y="2913"/>
                  </a:lnTo>
                  <a:lnTo>
                    <a:pt x="8451" y="2856"/>
                  </a:lnTo>
                  <a:lnTo>
                    <a:pt x="8393" y="2818"/>
                  </a:lnTo>
                  <a:lnTo>
                    <a:pt x="8317" y="2818"/>
                  </a:lnTo>
                  <a:lnTo>
                    <a:pt x="8260" y="2837"/>
                  </a:lnTo>
                  <a:lnTo>
                    <a:pt x="4930" y="4759"/>
                  </a:lnTo>
                  <a:lnTo>
                    <a:pt x="4930" y="286"/>
                  </a:lnTo>
                  <a:close/>
                </a:path>
              </a:pathLst>
            </a:custGeom>
            <a:solidFill>
              <a:srgbClr val="0B22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5"/>
            <p:cNvSpPr/>
            <p:nvPr/>
          </p:nvSpPr>
          <p:spPr>
            <a:xfrm>
              <a:off x="4307400" y="3156025"/>
              <a:ext cx="1039125" cy="440600"/>
            </a:xfrm>
            <a:custGeom>
              <a:rect b="b" l="l" r="r" t="t"/>
              <a:pathLst>
                <a:path extrusionOk="0" h="17624" w="41565">
                  <a:moveTo>
                    <a:pt x="10487" y="1"/>
                  </a:moveTo>
                  <a:lnTo>
                    <a:pt x="10487" y="1"/>
                  </a:lnTo>
                  <a:lnTo>
                    <a:pt x="10049" y="20"/>
                  </a:lnTo>
                  <a:lnTo>
                    <a:pt x="9611" y="96"/>
                  </a:lnTo>
                  <a:lnTo>
                    <a:pt x="9193" y="210"/>
                  </a:lnTo>
                  <a:lnTo>
                    <a:pt x="8793" y="343"/>
                  </a:lnTo>
                  <a:lnTo>
                    <a:pt x="8413" y="534"/>
                  </a:lnTo>
                  <a:lnTo>
                    <a:pt x="8070" y="743"/>
                  </a:lnTo>
                  <a:lnTo>
                    <a:pt x="7727" y="991"/>
                  </a:lnTo>
                  <a:lnTo>
                    <a:pt x="7423" y="1276"/>
                  </a:lnTo>
                  <a:lnTo>
                    <a:pt x="7137" y="1581"/>
                  </a:lnTo>
                  <a:lnTo>
                    <a:pt x="6890" y="1923"/>
                  </a:lnTo>
                  <a:lnTo>
                    <a:pt x="6681" y="2285"/>
                  </a:lnTo>
                  <a:lnTo>
                    <a:pt x="6490" y="2665"/>
                  </a:lnTo>
                  <a:lnTo>
                    <a:pt x="6338" y="3046"/>
                  </a:lnTo>
                  <a:lnTo>
                    <a:pt x="6243" y="3465"/>
                  </a:lnTo>
                  <a:lnTo>
                    <a:pt x="6167" y="3902"/>
                  </a:lnTo>
                  <a:lnTo>
                    <a:pt x="6148" y="4340"/>
                  </a:lnTo>
                  <a:lnTo>
                    <a:pt x="6148" y="4340"/>
                  </a:lnTo>
                  <a:lnTo>
                    <a:pt x="6129" y="4778"/>
                  </a:lnTo>
                  <a:lnTo>
                    <a:pt x="6053" y="5215"/>
                  </a:lnTo>
                  <a:lnTo>
                    <a:pt x="5958" y="5634"/>
                  </a:lnTo>
                  <a:lnTo>
                    <a:pt x="5805" y="6015"/>
                  </a:lnTo>
                  <a:lnTo>
                    <a:pt x="5615" y="6395"/>
                  </a:lnTo>
                  <a:lnTo>
                    <a:pt x="5406" y="6757"/>
                  </a:lnTo>
                  <a:lnTo>
                    <a:pt x="5158" y="7099"/>
                  </a:lnTo>
                  <a:lnTo>
                    <a:pt x="4873" y="7404"/>
                  </a:lnTo>
                  <a:lnTo>
                    <a:pt x="4568" y="7689"/>
                  </a:lnTo>
                  <a:lnTo>
                    <a:pt x="4226" y="7937"/>
                  </a:lnTo>
                  <a:lnTo>
                    <a:pt x="3883" y="8146"/>
                  </a:lnTo>
                  <a:lnTo>
                    <a:pt x="3503" y="8337"/>
                  </a:lnTo>
                  <a:lnTo>
                    <a:pt x="3103" y="8470"/>
                  </a:lnTo>
                  <a:lnTo>
                    <a:pt x="2684" y="8584"/>
                  </a:lnTo>
                  <a:lnTo>
                    <a:pt x="2246" y="8660"/>
                  </a:lnTo>
                  <a:lnTo>
                    <a:pt x="1809" y="8679"/>
                  </a:lnTo>
                  <a:lnTo>
                    <a:pt x="1067" y="8679"/>
                  </a:lnTo>
                  <a:lnTo>
                    <a:pt x="1067" y="8679"/>
                  </a:lnTo>
                  <a:lnTo>
                    <a:pt x="800" y="8679"/>
                  </a:lnTo>
                  <a:lnTo>
                    <a:pt x="534" y="8698"/>
                  </a:lnTo>
                  <a:lnTo>
                    <a:pt x="267" y="8736"/>
                  </a:lnTo>
                  <a:lnTo>
                    <a:pt x="1" y="8774"/>
                  </a:lnTo>
                  <a:lnTo>
                    <a:pt x="7861" y="13665"/>
                  </a:lnTo>
                  <a:lnTo>
                    <a:pt x="7861" y="13665"/>
                  </a:lnTo>
                  <a:lnTo>
                    <a:pt x="7880" y="14103"/>
                  </a:lnTo>
                  <a:lnTo>
                    <a:pt x="7937" y="14503"/>
                  </a:lnTo>
                  <a:lnTo>
                    <a:pt x="8032" y="14883"/>
                  </a:lnTo>
                  <a:lnTo>
                    <a:pt x="8165" y="15226"/>
                  </a:lnTo>
                  <a:lnTo>
                    <a:pt x="8336" y="15530"/>
                  </a:lnTo>
                  <a:lnTo>
                    <a:pt x="8546" y="15816"/>
                  </a:lnTo>
                  <a:lnTo>
                    <a:pt x="8774" y="16082"/>
                  </a:lnTo>
                  <a:lnTo>
                    <a:pt x="9041" y="16310"/>
                  </a:lnTo>
                  <a:lnTo>
                    <a:pt x="9345" y="16520"/>
                  </a:lnTo>
                  <a:lnTo>
                    <a:pt x="9669" y="16710"/>
                  </a:lnTo>
                  <a:lnTo>
                    <a:pt x="10011" y="16862"/>
                  </a:lnTo>
                  <a:lnTo>
                    <a:pt x="10373" y="17015"/>
                  </a:lnTo>
                  <a:lnTo>
                    <a:pt x="10772" y="17148"/>
                  </a:lnTo>
                  <a:lnTo>
                    <a:pt x="11172" y="17243"/>
                  </a:lnTo>
                  <a:lnTo>
                    <a:pt x="11591" y="17338"/>
                  </a:lnTo>
                  <a:lnTo>
                    <a:pt x="12047" y="17414"/>
                  </a:lnTo>
                  <a:lnTo>
                    <a:pt x="12504" y="17471"/>
                  </a:lnTo>
                  <a:lnTo>
                    <a:pt x="12961" y="17528"/>
                  </a:lnTo>
                  <a:lnTo>
                    <a:pt x="13437" y="17567"/>
                  </a:lnTo>
                  <a:lnTo>
                    <a:pt x="13931" y="17586"/>
                  </a:lnTo>
                  <a:lnTo>
                    <a:pt x="14921" y="17624"/>
                  </a:lnTo>
                  <a:lnTo>
                    <a:pt x="15930" y="17624"/>
                  </a:lnTo>
                  <a:lnTo>
                    <a:pt x="17947" y="17586"/>
                  </a:lnTo>
                  <a:lnTo>
                    <a:pt x="18918" y="17547"/>
                  </a:lnTo>
                  <a:lnTo>
                    <a:pt x="19850" y="17547"/>
                  </a:lnTo>
                  <a:lnTo>
                    <a:pt x="32810" y="17547"/>
                  </a:lnTo>
                  <a:lnTo>
                    <a:pt x="32810" y="17547"/>
                  </a:lnTo>
                  <a:lnTo>
                    <a:pt x="33248" y="17528"/>
                  </a:lnTo>
                  <a:lnTo>
                    <a:pt x="33705" y="17509"/>
                  </a:lnTo>
                  <a:lnTo>
                    <a:pt x="34142" y="17452"/>
                  </a:lnTo>
                  <a:lnTo>
                    <a:pt x="34561" y="17376"/>
                  </a:lnTo>
                  <a:lnTo>
                    <a:pt x="34980" y="17262"/>
                  </a:lnTo>
                  <a:lnTo>
                    <a:pt x="35398" y="17148"/>
                  </a:lnTo>
                  <a:lnTo>
                    <a:pt x="35817" y="17015"/>
                  </a:lnTo>
                  <a:lnTo>
                    <a:pt x="36217" y="16862"/>
                  </a:lnTo>
                  <a:lnTo>
                    <a:pt x="36597" y="16672"/>
                  </a:lnTo>
                  <a:lnTo>
                    <a:pt x="36978" y="16482"/>
                  </a:lnTo>
                  <a:lnTo>
                    <a:pt x="37340" y="16272"/>
                  </a:lnTo>
                  <a:lnTo>
                    <a:pt x="37701" y="16044"/>
                  </a:lnTo>
                  <a:lnTo>
                    <a:pt x="38044" y="15797"/>
                  </a:lnTo>
                  <a:lnTo>
                    <a:pt x="38367" y="15530"/>
                  </a:lnTo>
                  <a:lnTo>
                    <a:pt x="38691" y="15264"/>
                  </a:lnTo>
                  <a:lnTo>
                    <a:pt x="38995" y="14978"/>
                  </a:lnTo>
                  <a:lnTo>
                    <a:pt x="39281" y="14674"/>
                  </a:lnTo>
                  <a:lnTo>
                    <a:pt x="39566" y="14350"/>
                  </a:lnTo>
                  <a:lnTo>
                    <a:pt x="39833" y="14008"/>
                  </a:lnTo>
                  <a:lnTo>
                    <a:pt x="40061" y="13665"/>
                  </a:lnTo>
                  <a:lnTo>
                    <a:pt x="40308" y="13323"/>
                  </a:lnTo>
                  <a:lnTo>
                    <a:pt x="40518" y="12942"/>
                  </a:lnTo>
                  <a:lnTo>
                    <a:pt x="40708" y="12561"/>
                  </a:lnTo>
                  <a:lnTo>
                    <a:pt x="40879" y="12181"/>
                  </a:lnTo>
                  <a:lnTo>
                    <a:pt x="41032" y="11781"/>
                  </a:lnTo>
                  <a:lnTo>
                    <a:pt x="41184" y="11381"/>
                  </a:lnTo>
                  <a:lnTo>
                    <a:pt x="41298" y="10963"/>
                  </a:lnTo>
                  <a:lnTo>
                    <a:pt x="41393" y="10544"/>
                  </a:lnTo>
                  <a:lnTo>
                    <a:pt x="41469" y="10106"/>
                  </a:lnTo>
                  <a:lnTo>
                    <a:pt x="41526" y="9669"/>
                  </a:lnTo>
                  <a:lnTo>
                    <a:pt x="41564" y="9231"/>
                  </a:lnTo>
                  <a:lnTo>
                    <a:pt x="41564" y="8774"/>
                  </a:lnTo>
                  <a:lnTo>
                    <a:pt x="41564" y="8774"/>
                  </a:lnTo>
                  <a:lnTo>
                    <a:pt x="41564" y="8774"/>
                  </a:lnTo>
                  <a:lnTo>
                    <a:pt x="41564" y="8317"/>
                  </a:lnTo>
                  <a:lnTo>
                    <a:pt x="41526" y="7880"/>
                  </a:lnTo>
                  <a:lnTo>
                    <a:pt x="41469" y="7442"/>
                  </a:lnTo>
                  <a:lnTo>
                    <a:pt x="41393" y="7023"/>
                  </a:lnTo>
                  <a:lnTo>
                    <a:pt x="41298" y="6586"/>
                  </a:lnTo>
                  <a:lnTo>
                    <a:pt x="41184" y="6167"/>
                  </a:lnTo>
                  <a:lnTo>
                    <a:pt x="41032" y="5767"/>
                  </a:lnTo>
                  <a:lnTo>
                    <a:pt x="40879" y="5368"/>
                  </a:lnTo>
                  <a:lnTo>
                    <a:pt x="40708" y="4987"/>
                  </a:lnTo>
                  <a:lnTo>
                    <a:pt x="40518" y="4606"/>
                  </a:lnTo>
                  <a:lnTo>
                    <a:pt x="40308" y="4245"/>
                  </a:lnTo>
                  <a:lnTo>
                    <a:pt x="40061" y="3883"/>
                  </a:lnTo>
                  <a:lnTo>
                    <a:pt x="39833" y="3541"/>
                  </a:lnTo>
                  <a:lnTo>
                    <a:pt x="39566" y="3198"/>
                  </a:lnTo>
                  <a:lnTo>
                    <a:pt x="39281" y="2894"/>
                  </a:lnTo>
                  <a:lnTo>
                    <a:pt x="38995" y="2589"/>
                  </a:lnTo>
                  <a:lnTo>
                    <a:pt x="38691" y="2285"/>
                  </a:lnTo>
                  <a:lnTo>
                    <a:pt x="38367" y="2018"/>
                  </a:lnTo>
                  <a:lnTo>
                    <a:pt x="38044" y="1752"/>
                  </a:lnTo>
                  <a:lnTo>
                    <a:pt x="37701" y="1504"/>
                  </a:lnTo>
                  <a:lnTo>
                    <a:pt x="37340" y="1276"/>
                  </a:lnTo>
                  <a:lnTo>
                    <a:pt x="36978" y="1067"/>
                  </a:lnTo>
                  <a:lnTo>
                    <a:pt x="36597" y="876"/>
                  </a:lnTo>
                  <a:lnTo>
                    <a:pt x="36217" y="705"/>
                  </a:lnTo>
                  <a:lnTo>
                    <a:pt x="35817" y="534"/>
                  </a:lnTo>
                  <a:lnTo>
                    <a:pt x="35398" y="401"/>
                  </a:lnTo>
                  <a:lnTo>
                    <a:pt x="34980" y="286"/>
                  </a:lnTo>
                  <a:lnTo>
                    <a:pt x="34561" y="191"/>
                  </a:lnTo>
                  <a:lnTo>
                    <a:pt x="34142" y="115"/>
                  </a:lnTo>
                  <a:lnTo>
                    <a:pt x="33705" y="58"/>
                  </a:lnTo>
                  <a:lnTo>
                    <a:pt x="33248" y="20"/>
                  </a:lnTo>
                  <a:lnTo>
                    <a:pt x="32810" y="1"/>
                  </a:lnTo>
                  <a:lnTo>
                    <a:pt x="31059" y="1"/>
                  </a:lnTo>
                  <a:lnTo>
                    <a:pt x="19850" y="1"/>
                  </a:lnTo>
                  <a:lnTo>
                    <a:pt x="104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
            <p:cNvSpPr/>
            <p:nvPr/>
          </p:nvSpPr>
          <p:spPr>
            <a:xfrm>
              <a:off x="4059050" y="3373000"/>
              <a:ext cx="1856975" cy="1139025"/>
            </a:xfrm>
            <a:custGeom>
              <a:rect b="b" l="l" r="r" t="t"/>
              <a:pathLst>
                <a:path extrusionOk="0" h="45561" w="74279">
                  <a:moveTo>
                    <a:pt x="9935" y="95"/>
                  </a:moveTo>
                  <a:lnTo>
                    <a:pt x="9935" y="95"/>
                  </a:lnTo>
                  <a:lnTo>
                    <a:pt x="9478" y="209"/>
                  </a:lnTo>
                  <a:lnTo>
                    <a:pt x="9021" y="362"/>
                  </a:lnTo>
                  <a:lnTo>
                    <a:pt x="8603" y="552"/>
                  </a:lnTo>
                  <a:lnTo>
                    <a:pt x="8184" y="780"/>
                  </a:lnTo>
                  <a:lnTo>
                    <a:pt x="7784" y="1028"/>
                  </a:lnTo>
                  <a:lnTo>
                    <a:pt x="7423" y="1313"/>
                  </a:lnTo>
                  <a:lnTo>
                    <a:pt x="7080" y="1637"/>
                  </a:lnTo>
                  <a:lnTo>
                    <a:pt x="6776" y="1979"/>
                  </a:lnTo>
                  <a:lnTo>
                    <a:pt x="6490" y="2360"/>
                  </a:lnTo>
                  <a:lnTo>
                    <a:pt x="6243" y="2741"/>
                  </a:lnTo>
                  <a:lnTo>
                    <a:pt x="6014" y="3159"/>
                  </a:lnTo>
                  <a:lnTo>
                    <a:pt x="5843" y="3597"/>
                  </a:lnTo>
                  <a:lnTo>
                    <a:pt x="5691" y="4054"/>
                  </a:lnTo>
                  <a:lnTo>
                    <a:pt x="5577" y="4529"/>
                  </a:lnTo>
                  <a:lnTo>
                    <a:pt x="5520" y="5005"/>
                  </a:lnTo>
                  <a:lnTo>
                    <a:pt x="5501" y="5500"/>
                  </a:lnTo>
                  <a:lnTo>
                    <a:pt x="5501" y="5500"/>
                  </a:lnTo>
                  <a:lnTo>
                    <a:pt x="5482" y="5785"/>
                  </a:lnTo>
                  <a:lnTo>
                    <a:pt x="5463" y="6052"/>
                  </a:lnTo>
                  <a:lnTo>
                    <a:pt x="5425" y="6337"/>
                  </a:lnTo>
                  <a:lnTo>
                    <a:pt x="5386" y="6604"/>
                  </a:lnTo>
                  <a:lnTo>
                    <a:pt x="5329" y="6870"/>
                  </a:lnTo>
                  <a:lnTo>
                    <a:pt x="5253" y="7137"/>
                  </a:lnTo>
                  <a:lnTo>
                    <a:pt x="5158" y="7384"/>
                  </a:lnTo>
                  <a:lnTo>
                    <a:pt x="5063" y="7631"/>
                  </a:lnTo>
                  <a:lnTo>
                    <a:pt x="4949" y="7879"/>
                  </a:lnTo>
                  <a:lnTo>
                    <a:pt x="4835" y="8107"/>
                  </a:lnTo>
                  <a:lnTo>
                    <a:pt x="4701" y="8355"/>
                  </a:lnTo>
                  <a:lnTo>
                    <a:pt x="4549" y="8564"/>
                  </a:lnTo>
                  <a:lnTo>
                    <a:pt x="4397" y="8792"/>
                  </a:lnTo>
                  <a:lnTo>
                    <a:pt x="4226" y="9002"/>
                  </a:lnTo>
                  <a:lnTo>
                    <a:pt x="4054" y="9192"/>
                  </a:lnTo>
                  <a:lnTo>
                    <a:pt x="3883" y="9382"/>
                  </a:lnTo>
                  <a:lnTo>
                    <a:pt x="3693" y="9573"/>
                  </a:lnTo>
                  <a:lnTo>
                    <a:pt x="3483" y="9744"/>
                  </a:lnTo>
                  <a:lnTo>
                    <a:pt x="3274" y="9896"/>
                  </a:lnTo>
                  <a:lnTo>
                    <a:pt x="3065" y="10067"/>
                  </a:lnTo>
                  <a:lnTo>
                    <a:pt x="2836" y="10201"/>
                  </a:lnTo>
                  <a:lnTo>
                    <a:pt x="2608" y="10334"/>
                  </a:lnTo>
                  <a:lnTo>
                    <a:pt x="2380" y="10448"/>
                  </a:lnTo>
                  <a:lnTo>
                    <a:pt x="2132" y="10562"/>
                  </a:lnTo>
                  <a:lnTo>
                    <a:pt x="1885" y="10657"/>
                  </a:lnTo>
                  <a:lnTo>
                    <a:pt x="1618" y="10753"/>
                  </a:lnTo>
                  <a:lnTo>
                    <a:pt x="1371" y="10829"/>
                  </a:lnTo>
                  <a:lnTo>
                    <a:pt x="1104" y="10886"/>
                  </a:lnTo>
                  <a:lnTo>
                    <a:pt x="819" y="10943"/>
                  </a:lnTo>
                  <a:lnTo>
                    <a:pt x="553" y="10981"/>
                  </a:lnTo>
                  <a:lnTo>
                    <a:pt x="267" y="11000"/>
                  </a:lnTo>
                  <a:lnTo>
                    <a:pt x="1" y="11000"/>
                  </a:lnTo>
                  <a:lnTo>
                    <a:pt x="1" y="11000"/>
                  </a:lnTo>
                  <a:lnTo>
                    <a:pt x="1409" y="11932"/>
                  </a:lnTo>
                  <a:lnTo>
                    <a:pt x="2760" y="12827"/>
                  </a:lnTo>
                  <a:lnTo>
                    <a:pt x="4073" y="13721"/>
                  </a:lnTo>
                  <a:lnTo>
                    <a:pt x="5329" y="14597"/>
                  </a:lnTo>
                  <a:lnTo>
                    <a:pt x="7689" y="16291"/>
                  </a:lnTo>
                  <a:lnTo>
                    <a:pt x="9878" y="17889"/>
                  </a:lnTo>
                  <a:lnTo>
                    <a:pt x="11952" y="19412"/>
                  </a:lnTo>
                  <a:lnTo>
                    <a:pt x="13912" y="20858"/>
                  </a:lnTo>
                  <a:lnTo>
                    <a:pt x="15796" y="22228"/>
                  </a:lnTo>
                  <a:lnTo>
                    <a:pt x="16729" y="22856"/>
                  </a:lnTo>
                  <a:lnTo>
                    <a:pt x="17642" y="23484"/>
                  </a:lnTo>
                  <a:lnTo>
                    <a:pt x="18556" y="24093"/>
                  </a:lnTo>
                  <a:lnTo>
                    <a:pt x="19469" y="24664"/>
                  </a:lnTo>
                  <a:lnTo>
                    <a:pt x="20383" y="25216"/>
                  </a:lnTo>
                  <a:lnTo>
                    <a:pt x="21315" y="25749"/>
                  </a:lnTo>
                  <a:lnTo>
                    <a:pt x="22248" y="26244"/>
                  </a:lnTo>
                  <a:lnTo>
                    <a:pt x="23199" y="26720"/>
                  </a:lnTo>
                  <a:lnTo>
                    <a:pt x="24170" y="27176"/>
                  </a:lnTo>
                  <a:lnTo>
                    <a:pt x="25160" y="27595"/>
                  </a:lnTo>
                  <a:lnTo>
                    <a:pt x="26187" y="27995"/>
                  </a:lnTo>
                  <a:lnTo>
                    <a:pt x="27234" y="28375"/>
                  </a:lnTo>
                  <a:lnTo>
                    <a:pt x="28300" y="28718"/>
                  </a:lnTo>
                  <a:lnTo>
                    <a:pt x="29423" y="29041"/>
                  </a:lnTo>
                  <a:lnTo>
                    <a:pt x="30583" y="29346"/>
                  </a:lnTo>
                  <a:lnTo>
                    <a:pt x="31782" y="29612"/>
                  </a:lnTo>
                  <a:lnTo>
                    <a:pt x="33038" y="29841"/>
                  </a:lnTo>
                  <a:lnTo>
                    <a:pt x="34333" y="30050"/>
                  </a:lnTo>
                  <a:lnTo>
                    <a:pt x="34333" y="45560"/>
                  </a:lnTo>
                  <a:lnTo>
                    <a:pt x="51498" y="45560"/>
                  </a:lnTo>
                  <a:lnTo>
                    <a:pt x="51498" y="45560"/>
                  </a:lnTo>
                  <a:lnTo>
                    <a:pt x="52088" y="45541"/>
                  </a:lnTo>
                  <a:lnTo>
                    <a:pt x="52678" y="45522"/>
                  </a:lnTo>
                  <a:lnTo>
                    <a:pt x="53249" y="45484"/>
                  </a:lnTo>
                  <a:lnTo>
                    <a:pt x="53820" y="45446"/>
                  </a:lnTo>
                  <a:lnTo>
                    <a:pt x="54391" y="45370"/>
                  </a:lnTo>
                  <a:lnTo>
                    <a:pt x="54962" y="45294"/>
                  </a:lnTo>
                  <a:lnTo>
                    <a:pt x="55533" y="45199"/>
                  </a:lnTo>
                  <a:lnTo>
                    <a:pt x="56085" y="45084"/>
                  </a:lnTo>
                  <a:lnTo>
                    <a:pt x="56637" y="44970"/>
                  </a:lnTo>
                  <a:lnTo>
                    <a:pt x="57189" y="44837"/>
                  </a:lnTo>
                  <a:lnTo>
                    <a:pt x="57722" y="44685"/>
                  </a:lnTo>
                  <a:lnTo>
                    <a:pt x="58254" y="44533"/>
                  </a:lnTo>
                  <a:lnTo>
                    <a:pt x="58787" y="44361"/>
                  </a:lnTo>
                  <a:lnTo>
                    <a:pt x="59320" y="44171"/>
                  </a:lnTo>
                  <a:lnTo>
                    <a:pt x="59834" y="43962"/>
                  </a:lnTo>
                  <a:lnTo>
                    <a:pt x="60348" y="43752"/>
                  </a:lnTo>
                  <a:lnTo>
                    <a:pt x="60862" y="43543"/>
                  </a:lnTo>
                  <a:lnTo>
                    <a:pt x="61356" y="43296"/>
                  </a:lnTo>
                  <a:lnTo>
                    <a:pt x="61851" y="43048"/>
                  </a:lnTo>
                  <a:lnTo>
                    <a:pt x="62346" y="42801"/>
                  </a:lnTo>
                  <a:lnTo>
                    <a:pt x="62822" y="42534"/>
                  </a:lnTo>
                  <a:lnTo>
                    <a:pt x="63298" y="42249"/>
                  </a:lnTo>
                  <a:lnTo>
                    <a:pt x="63754" y="41963"/>
                  </a:lnTo>
                  <a:lnTo>
                    <a:pt x="64230" y="41659"/>
                  </a:lnTo>
                  <a:lnTo>
                    <a:pt x="64668" y="41335"/>
                  </a:lnTo>
                  <a:lnTo>
                    <a:pt x="65125" y="41012"/>
                  </a:lnTo>
                  <a:lnTo>
                    <a:pt x="65543" y="40688"/>
                  </a:lnTo>
                  <a:lnTo>
                    <a:pt x="65981" y="40346"/>
                  </a:lnTo>
                  <a:lnTo>
                    <a:pt x="66400" y="39984"/>
                  </a:lnTo>
                  <a:lnTo>
                    <a:pt x="66799" y="39623"/>
                  </a:lnTo>
                  <a:lnTo>
                    <a:pt x="67199" y="39242"/>
                  </a:lnTo>
                  <a:lnTo>
                    <a:pt x="67599" y="38861"/>
                  </a:lnTo>
                  <a:lnTo>
                    <a:pt x="67979" y="38481"/>
                  </a:lnTo>
                  <a:lnTo>
                    <a:pt x="68360" y="38081"/>
                  </a:lnTo>
                  <a:lnTo>
                    <a:pt x="68721" y="37662"/>
                  </a:lnTo>
                  <a:lnTo>
                    <a:pt x="69064" y="37244"/>
                  </a:lnTo>
                  <a:lnTo>
                    <a:pt x="69407" y="36825"/>
                  </a:lnTo>
                  <a:lnTo>
                    <a:pt x="69749" y="36387"/>
                  </a:lnTo>
                  <a:lnTo>
                    <a:pt x="70073" y="35950"/>
                  </a:lnTo>
                  <a:lnTo>
                    <a:pt x="70377" y="35493"/>
                  </a:lnTo>
                  <a:lnTo>
                    <a:pt x="70682" y="35036"/>
                  </a:lnTo>
                  <a:lnTo>
                    <a:pt x="70986" y="34560"/>
                  </a:lnTo>
                  <a:lnTo>
                    <a:pt x="71253" y="34085"/>
                  </a:lnTo>
                  <a:lnTo>
                    <a:pt x="71519" y="33609"/>
                  </a:lnTo>
                  <a:lnTo>
                    <a:pt x="71785" y="33133"/>
                  </a:lnTo>
                  <a:lnTo>
                    <a:pt x="72033" y="32638"/>
                  </a:lnTo>
                  <a:lnTo>
                    <a:pt x="72261" y="32124"/>
                  </a:lnTo>
                  <a:lnTo>
                    <a:pt x="72490" y="31630"/>
                  </a:lnTo>
                  <a:lnTo>
                    <a:pt x="72699" y="31116"/>
                  </a:lnTo>
                  <a:lnTo>
                    <a:pt x="72908" y="30583"/>
                  </a:lnTo>
                  <a:lnTo>
                    <a:pt x="73079" y="30069"/>
                  </a:lnTo>
                  <a:lnTo>
                    <a:pt x="73251" y="29536"/>
                  </a:lnTo>
                  <a:lnTo>
                    <a:pt x="73422" y="29003"/>
                  </a:lnTo>
                  <a:lnTo>
                    <a:pt x="73574" y="28451"/>
                  </a:lnTo>
                  <a:lnTo>
                    <a:pt x="73708" y="27899"/>
                  </a:lnTo>
                  <a:lnTo>
                    <a:pt x="73822" y="27348"/>
                  </a:lnTo>
                  <a:lnTo>
                    <a:pt x="73936" y="26796"/>
                  </a:lnTo>
                  <a:lnTo>
                    <a:pt x="74031" y="26225"/>
                  </a:lnTo>
                  <a:lnTo>
                    <a:pt x="74107" y="25673"/>
                  </a:lnTo>
                  <a:lnTo>
                    <a:pt x="74164" y="25102"/>
                  </a:lnTo>
                  <a:lnTo>
                    <a:pt x="74221" y="24531"/>
                  </a:lnTo>
                  <a:lnTo>
                    <a:pt x="74259" y="23941"/>
                  </a:lnTo>
                  <a:lnTo>
                    <a:pt x="74278" y="23370"/>
                  </a:lnTo>
                  <a:lnTo>
                    <a:pt x="74278" y="22780"/>
                  </a:lnTo>
                  <a:lnTo>
                    <a:pt x="74278" y="22780"/>
                  </a:lnTo>
                  <a:lnTo>
                    <a:pt x="74278" y="22780"/>
                  </a:lnTo>
                  <a:lnTo>
                    <a:pt x="74278" y="22190"/>
                  </a:lnTo>
                  <a:lnTo>
                    <a:pt x="74259" y="21600"/>
                  </a:lnTo>
                  <a:lnTo>
                    <a:pt x="74221" y="21029"/>
                  </a:lnTo>
                  <a:lnTo>
                    <a:pt x="74164" y="20458"/>
                  </a:lnTo>
                  <a:lnTo>
                    <a:pt x="74107" y="19887"/>
                  </a:lnTo>
                  <a:lnTo>
                    <a:pt x="74031" y="19316"/>
                  </a:lnTo>
                  <a:lnTo>
                    <a:pt x="73936" y="18765"/>
                  </a:lnTo>
                  <a:lnTo>
                    <a:pt x="73822" y="18194"/>
                  </a:lnTo>
                  <a:lnTo>
                    <a:pt x="73708" y="17642"/>
                  </a:lnTo>
                  <a:lnTo>
                    <a:pt x="73574" y="17109"/>
                  </a:lnTo>
                  <a:lnTo>
                    <a:pt x="73422" y="16557"/>
                  </a:lnTo>
                  <a:lnTo>
                    <a:pt x="73251" y="16024"/>
                  </a:lnTo>
                  <a:lnTo>
                    <a:pt x="73079" y="15491"/>
                  </a:lnTo>
                  <a:lnTo>
                    <a:pt x="72908" y="14958"/>
                  </a:lnTo>
                  <a:lnTo>
                    <a:pt x="72699" y="14445"/>
                  </a:lnTo>
                  <a:lnTo>
                    <a:pt x="72490" y="13931"/>
                  </a:lnTo>
                  <a:lnTo>
                    <a:pt x="72261" y="13417"/>
                  </a:lnTo>
                  <a:lnTo>
                    <a:pt x="72033" y="12922"/>
                  </a:lnTo>
                  <a:lnTo>
                    <a:pt x="71785" y="12427"/>
                  </a:lnTo>
                  <a:lnTo>
                    <a:pt x="71519" y="11932"/>
                  </a:lnTo>
                  <a:lnTo>
                    <a:pt x="71253" y="11457"/>
                  </a:lnTo>
                  <a:lnTo>
                    <a:pt x="70986" y="10981"/>
                  </a:lnTo>
                  <a:lnTo>
                    <a:pt x="70682" y="10524"/>
                  </a:lnTo>
                  <a:lnTo>
                    <a:pt x="70377" y="10067"/>
                  </a:lnTo>
                  <a:lnTo>
                    <a:pt x="70073" y="9611"/>
                  </a:lnTo>
                  <a:lnTo>
                    <a:pt x="69749" y="9173"/>
                  </a:lnTo>
                  <a:lnTo>
                    <a:pt x="69407" y="8735"/>
                  </a:lnTo>
                  <a:lnTo>
                    <a:pt x="69064" y="8298"/>
                  </a:lnTo>
                  <a:lnTo>
                    <a:pt x="68721" y="7898"/>
                  </a:lnTo>
                  <a:lnTo>
                    <a:pt x="68360" y="7479"/>
                  </a:lnTo>
                  <a:lnTo>
                    <a:pt x="67979" y="7080"/>
                  </a:lnTo>
                  <a:lnTo>
                    <a:pt x="67599" y="6680"/>
                  </a:lnTo>
                  <a:lnTo>
                    <a:pt x="67199" y="6299"/>
                  </a:lnTo>
                  <a:lnTo>
                    <a:pt x="66799" y="5938"/>
                  </a:lnTo>
                  <a:lnTo>
                    <a:pt x="66400" y="5576"/>
                  </a:lnTo>
                  <a:lnTo>
                    <a:pt x="65981" y="5215"/>
                  </a:lnTo>
                  <a:lnTo>
                    <a:pt x="65543" y="4872"/>
                  </a:lnTo>
                  <a:lnTo>
                    <a:pt x="65125" y="4529"/>
                  </a:lnTo>
                  <a:lnTo>
                    <a:pt x="64668" y="4206"/>
                  </a:lnTo>
                  <a:lnTo>
                    <a:pt x="64230" y="3901"/>
                  </a:lnTo>
                  <a:lnTo>
                    <a:pt x="63754" y="3597"/>
                  </a:lnTo>
                  <a:lnTo>
                    <a:pt x="63298" y="3311"/>
                  </a:lnTo>
                  <a:lnTo>
                    <a:pt x="62822" y="3026"/>
                  </a:lnTo>
                  <a:lnTo>
                    <a:pt x="62346" y="2760"/>
                  </a:lnTo>
                  <a:lnTo>
                    <a:pt x="61851" y="2493"/>
                  </a:lnTo>
                  <a:lnTo>
                    <a:pt x="61356" y="2246"/>
                  </a:lnTo>
                  <a:lnTo>
                    <a:pt x="60862" y="2017"/>
                  </a:lnTo>
                  <a:lnTo>
                    <a:pt x="60348" y="1789"/>
                  </a:lnTo>
                  <a:lnTo>
                    <a:pt x="59834" y="1580"/>
                  </a:lnTo>
                  <a:lnTo>
                    <a:pt x="59320" y="1389"/>
                  </a:lnTo>
                  <a:lnTo>
                    <a:pt x="58787" y="1199"/>
                  </a:lnTo>
                  <a:lnTo>
                    <a:pt x="58254" y="1028"/>
                  </a:lnTo>
                  <a:lnTo>
                    <a:pt x="57722" y="856"/>
                  </a:lnTo>
                  <a:lnTo>
                    <a:pt x="57189" y="723"/>
                  </a:lnTo>
                  <a:lnTo>
                    <a:pt x="56637" y="590"/>
                  </a:lnTo>
                  <a:lnTo>
                    <a:pt x="56085" y="457"/>
                  </a:lnTo>
                  <a:lnTo>
                    <a:pt x="55533" y="362"/>
                  </a:lnTo>
                  <a:lnTo>
                    <a:pt x="54962" y="266"/>
                  </a:lnTo>
                  <a:lnTo>
                    <a:pt x="54391" y="171"/>
                  </a:lnTo>
                  <a:lnTo>
                    <a:pt x="53820" y="114"/>
                  </a:lnTo>
                  <a:lnTo>
                    <a:pt x="53249" y="57"/>
                  </a:lnTo>
                  <a:lnTo>
                    <a:pt x="52678" y="19"/>
                  </a:lnTo>
                  <a:lnTo>
                    <a:pt x="52088" y="0"/>
                  </a:lnTo>
                  <a:lnTo>
                    <a:pt x="51498" y="0"/>
                  </a:lnTo>
                  <a:lnTo>
                    <a:pt x="51498" y="0"/>
                  </a:lnTo>
                  <a:lnTo>
                    <a:pt x="41108" y="19"/>
                  </a:lnTo>
                  <a:lnTo>
                    <a:pt x="30736" y="38"/>
                  </a:lnTo>
                  <a:lnTo>
                    <a:pt x="20364" y="76"/>
                  </a:lnTo>
                  <a:lnTo>
                    <a:pt x="9935" y="95"/>
                  </a:lnTo>
                  <a:lnTo>
                    <a:pt x="9935" y="95"/>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
            <p:cNvSpPr/>
            <p:nvPr/>
          </p:nvSpPr>
          <p:spPr>
            <a:xfrm>
              <a:off x="1690175" y="3647975"/>
              <a:ext cx="1879325" cy="796475"/>
            </a:xfrm>
            <a:custGeom>
              <a:rect b="b" l="l" r="r" t="t"/>
              <a:pathLst>
                <a:path extrusionOk="0" h="31859" w="75173">
                  <a:moveTo>
                    <a:pt x="18936" y="1"/>
                  </a:moveTo>
                  <a:lnTo>
                    <a:pt x="18936" y="1"/>
                  </a:lnTo>
                  <a:lnTo>
                    <a:pt x="18537" y="20"/>
                  </a:lnTo>
                  <a:lnTo>
                    <a:pt x="18137" y="39"/>
                  </a:lnTo>
                  <a:lnTo>
                    <a:pt x="17757" y="96"/>
                  </a:lnTo>
                  <a:lnTo>
                    <a:pt x="17357" y="172"/>
                  </a:lnTo>
                  <a:lnTo>
                    <a:pt x="16976" y="248"/>
                  </a:lnTo>
                  <a:lnTo>
                    <a:pt x="16615" y="363"/>
                  </a:lnTo>
                  <a:lnTo>
                    <a:pt x="16253" y="477"/>
                  </a:lnTo>
                  <a:lnTo>
                    <a:pt x="15892" y="629"/>
                  </a:lnTo>
                  <a:lnTo>
                    <a:pt x="15549" y="781"/>
                  </a:lnTo>
                  <a:lnTo>
                    <a:pt x="15206" y="953"/>
                  </a:lnTo>
                  <a:lnTo>
                    <a:pt x="14883" y="1143"/>
                  </a:lnTo>
                  <a:lnTo>
                    <a:pt x="14559" y="1352"/>
                  </a:lnTo>
                  <a:lnTo>
                    <a:pt x="14255" y="1562"/>
                  </a:lnTo>
                  <a:lnTo>
                    <a:pt x="13969" y="1790"/>
                  </a:lnTo>
                  <a:lnTo>
                    <a:pt x="13684" y="2037"/>
                  </a:lnTo>
                  <a:lnTo>
                    <a:pt x="13398" y="2304"/>
                  </a:lnTo>
                  <a:lnTo>
                    <a:pt x="13151" y="2570"/>
                  </a:lnTo>
                  <a:lnTo>
                    <a:pt x="12904" y="2856"/>
                  </a:lnTo>
                  <a:lnTo>
                    <a:pt x="12656" y="3160"/>
                  </a:lnTo>
                  <a:lnTo>
                    <a:pt x="12447" y="3465"/>
                  </a:lnTo>
                  <a:lnTo>
                    <a:pt x="12238" y="3788"/>
                  </a:lnTo>
                  <a:lnTo>
                    <a:pt x="12047" y="4112"/>
                  </a:lnTo>
                  <a:lnTo>
                    <a:pt x="11876" y="4454"/>
                  </a:lnTo>
                  <a:lnTo>
                    <a:pt x="11724" y="4797"/>
                  </a:lnTo>
                  <a:lnTo>
                    <a:pt x="11571" y="5158"/>
                  </a:lnTo>
                  <a:lnTo>
                    <a:pt x="11457" y="5520"/>
                  </a:lnTo>
                  <a:lnTo>
                    <a:pt x="11343" y="5882"/>
                  </a:lnTo>
                  <a:lnTo>
                    <a:pt x="11267" y="6262"/>
                  </a:lnTo>
                  <a:lnTo>
                    <a:pt x="11191" y="6643"/>
                  </a:lnTo>
                  <a:lnTo>
                    <a:pt x="11134" y="7042"/>
                  </a:lnTo>
                  <a:lnTo>
                    <a:pt x="11115" y="7442"/>
                  </a:lnTo>
                  <a:lnTo>
                    <a:pt x="11096" y="7842"/>
                  </a:lnTo>
                  <a:lnTo>
                    <a:pt x="11096" y="7842"/>
                  </a:lnTo>
                  <a:lnTo>
                    <a:pt x="11096" y="8241"/>
                  </a:lnTo>
                  <a:lnTo>
                    <a:pt x="11058" y="8641"/>
                  </a:lnTo>
                  <a:lnTo>
                    <a:pt x="11001" y="9022"/>
                  </a:lnTo>
                  <a:lnTo>
                    <a:pt x="10943" y="9421"/>
                  </a:lnTo>
                  <a:lnTo>
                    <a:pt x="10848" y="9802"/>
                  </a:lnTo>
                  <a:lnTo>
                    <a:pt x="10753" y="10164"/>
                  </a:lnTo>
                  <a:lnTo>
                    <a:pt x="10620" y="10525"/>
                  </a:lnTo>
                  <a:lnTo>
                    <a:pt x="10487" y="10887"/>
                  </a:lnTo>
                  <a:lnTo>
                    <a:pt x="10315" y="11229"/>
                  </a:lnTo>
                  <a:lnTo>
                    <a:pt x="10144" y="11572"/>
                  </a:lnTo>
                  <a:lnTo>
                    <a:pt x="9954" y="11895"/>
                  </a:lnTo>
                  <a:lnTo>
                    <a:pt x="9764" y="12219"/>
                  </a:lnTo>
                  <a:lnTo>
                    <a:pt x="9535" y="12523"/>
                  </a:lnTo>
                  <a:lnTo>
                    <a:pt x="9307" y="12828"/>
                  </a:lnTo>
                  <a:lnTo>
                    <a:pt x="9059" y="13113"/>
                  </a:lnTo>
                  <a:lnTo>
                    <a:pt x="8793" y="13380"/>
                  </a:lnTo>
                  <a:lnTo>
                    <a:pt x="8527" y="13646"/>
                  </a:lnTo>
                  <a:lnTo>
                    <a:pt x="8241" y="13894"/>
                  </a:lnTo>
                  <a:lnTo>
                    <a:pt x="7937" y="14122"/>
                  </a:lnTo>
                  <a:lnTo>
                    <a:pt x="7632" y="14331"/>
                  </a:lnTo>
                  <a:lnTo>
                    <a:pt x="7309" y="14541"/>
                  </a:lnTo>
                  <a:lnTo>
                    <a:pt x="6985" y="14731"/>
                  </a:lnTo>
                  <a:lnTo>
                    <a:pt x="6642" y="14902"/>
                  </a:lnTo>
                  <a:lnTo>
                    <a:pt x="6300" y="15054"/>
                  </a:lnTo>
                  <a:lnTo>
                    <a:pt x="5957" y="15207"/>
                  </a:lnTo>
                  <a:lnTo>
                    <a:pt x="5577" y="15321"/>
                  </a:lnTo>
                  <a:lnTo>
                    <a:pt x="5215" y="15435"/>
                  </a:lnTo>
                  <a:lnTo>
                    <a:pt x="4835" y="15530"/>
                  </a:lnTo>
                  <a:lnTo>
                    <a:pt x="4454" y="15587"/>
                  </a:lnTo>
                  <a:lnTo>
                    <a:pt x="4054" y="15644"/>
                  </a:lnTo>
                  <a:lnTo>
                    <a:pt x="3655" y="15663"/>
                  </a:lnTo>
                  <a:lnTo>
                    <a:pt x="3255" y="15682"/>
                  </a:lnTo>
                  <a:lnTo>
                    <a:pt x="1904" y="15682"/>
                  </a:lnTo>
                  <a:lnTo>
                    <a:pt x="1904" y="15682"/>
                  </a:lnTo>
                  <a:lnTo>
                    <a:pt x="1428" y="15702"/>
                  </a:lnTo>
                  <a:lnTo>
                    <a:pt x="933" y="15721"/>
                  </a:lnTo>
                  <a:lnTo>
                    <a:pt x="457" y="15778"/>
                  </a:lnTo>
                  <a:lnTo>
                    <a:pt x="1" y="15873"/>
                  </a:lnTo>
                  <a:lnTo>
                    <a:pt x="14179" y="24703"/>
                  </a:lnTo>
                  <a:lnTo>
                    <a:pt x="14179" y="24703"/>
                  </a:lnTo>
                  <a:lnTo>
                    <a:pt x="14198" y="25122"/>
                  </a:lnTo>
                  <a:lnTo>
                    <a:pt x="14217" y="25502"/>
                  </a:lnTo>
                  <a:lnTo>
                    <a:pt x="14274" y="25864"/>
                  </a:lnTo>
                  <a:lnTo>
                    <a:pt x="14331" y="26226"/>
                  </a:lnTo>
                  <a:lnTo>
                    <a:pt x="14407" y="26568"/>
                  </a:lnTo>
                  <a:lnTo>
                    <a:pt x="14502" y="26892"/>
                  </a:lnTo>
                  <a:lnTo>
                    <a:pt x="14616" y="27215"/>
                  </a:lnTo>
                  <a:lnTo>
                    <a:pt x="14750" y="27520"/>
                  </a:lnTo>
                  <a:lnTo>
                    <a:pt x="14902" y="27805"/>
                  </a:lnTo>
                  <a:lnTo>
                    <a:pt x="15073" y="28091"/>
                  </a:lnTo>
                  <a:lnTo>
                    <a:pt x="15244" y="28357"/>
                  </a:lnTo>
                  <a:lnTo>
                    <a:pt x="15435" y="28605"/>
                  </a:lnTo>
                  <a:lnTo>
                    <a:pt x="15644" y="28833"/>
                  </a:lnTo>
                  <a:lnTo>
                    <a:pt x="15872" y="29061"/>
                  </a:lnTo>
                  <a:lnTo>
                    <a:pt x="16101" y="29290"/>
                  </a:lnTo>
                  <a:lnTo>
                    <a:pt x="16348" y="29480"/>
                  </a:lnTo>
                  <a:lnTo>
                    <a:pt x="16596" y="29689"/>
                  </a:lnTo>
                  <a:lnTo>
                    <a:pt x="16881" y="29861"/>
                  </a:lnTo>
                  <a:lnTo>
                    <a:pt x="17167" y="30051"/>
                  </a:lnTo>
                  <a:lnTo>
                    <a:pt x="17452" y="30203"/>
                  </a:lnTo>
                  <a:lnTo>
                    <a:pt x="17757" y="30355"/>
                  </a:lnTo>
                  <a:lnTo>
                    <a:pt x="18080" y="30508"/>
                  </a:lnTo>
                  <a:lnTo>
                    <a:pt x="18404" y="30641"/>
                  </a:lnTo>
                  <a:lnTo>
                    <a:pt x="18746" y="30774"/>
                  </a:lnTo>
                  <a:lnTo>
                    <a:pt x="19450" y="31002"/>
                  </a:lnTo>
                  <a:lnTo>
                    <a:pt x="20193" y="31193"/>
                  </a:lnTo>
                  <a:lnTo>
                    <a:pt x="20954" y="31364"/>
                  </a:lnTo>
                  <a:lnTo>
                    <a:pt x="21753" y="31497"/>
                  </a:lnTo>
                  <a:lnTo>
                    <a:pt x="22590" y="31611"/>
                  </a:lnTo>
                  <a:lnTo>
                    <a:pt x="23428" y="31688"/>
                  </a:lnTo>
                  <a:lnTo>
                    <a:pt x="24303" y="31764"/>
                  </a:lnTo>
                  <a:lnTo>
                    <a:pt x="25179" y="31802"/>
                  </a:lnTo>
                  <a:lnTo>
                    <a:pt x="26073" y="31840"/>
                  </a:lnTo>
                  <a:lnTo>
                    <a:pt x="26987" y="31859"/>
                  </a:lnTo>
                  <a:lnTo>
                    <a:pt x="28814" y="31859"/>
                  </a:lnTo>
                  <a:lnTo>
                    <a:pt x="30640" y="31821"/>
                  </a:lnTo>
                  <a:lnTo>
                    <a:pt x="32448" y="31783"/>
                  </a:lnTo>
                  <a:lnTo>
                    <a:pt x="34199" y="31745"/>
                  </a:lnTo>
                  <a:lnTo>
                    <a:pt x="35874" y="31726"/>
                  </a:lnTo>
                  <a:lnTo>
                    <a:pt x="59320" y="31726"/>
                  </a:lnTo>
                  <a:lnTo>
                    <a:pt x="59320" y="31726"/>
                  </a:lnTo>
                  <a:lnTo>
                    <a:pt x="60119" y="31707"/>
                  </a:lnTo>
                  <a:lnTo>
                    <a:pt x="60938" y="31649"/>
                  </a:lnTo>
                  <a:lnTo>
                    <a:pt x="61718" y="31554"/>
                  </a:lnTo>
                  <a:lnTo>
                    <a:pt x="62498" y="31402"/>
                  </a:lnTo>
                  <a:lnTo>
                    <a:pt x="63260" y="31231"/>
                  </a:lnTo>
                  <a:lnTo>
                    <a:pt x="64021" y="31021"/>
                  </a:lnTo>
                  <a:lnTo>
                    <a:pt x="64744" y="30755"/>
                  </a:lnTo>
                  <a:lnTo>
                    <a:pt x="65467" y="30470"/>
                  </a:lnTo>
                  <a:lnTo>
                    <a:pt x="66171" y="30165"/>
                  </a:lnTo>
                  <a:lnTo>
                    <a:pt x="66856" y="29803"/>
                  </a:lnTo>
                  <a:lnTo>
                    <a:pt x="67522" y="29423"/>
                  </a:lnTo>
                  <a:lnTo>
                    <a:pt x="68169" y="29004"/>
                  </a:lnTo>
                  <a:lnTo>
                    <a:pt x="68798" y="28566"/>
                  </a:lnTo>
                  <a:lnTo>
                    <a:pt x="69387" y="28091"/>
                  </a:lnTo>
                  <a:lnTo>
                    <a:pt x="69958" y="27596"/>
                  </a:lnTo>
                  <a:lnTo>
                    <a:pt x="70510" y="27063"/>
                  </a:lnTo>
                  <a:lnTo>
                    <a:pt x="71043" y="26511"/>
                  </a:lnTo>
                  <a:lnTo>
                    <a:pt x="71538" y="25940"/>
                  </a:lnTo>
                  <a:lnTo>
                    <a:pt x="72014" y="25350"/>
                  </a:lnTo>
                  <a:lnTo>
                    <a:pt x="72451" y="24722"/>
                  </a:lnTo>
                  <a:lnTo>
                    <a:pt x="72870" y="24075"/>
                  </a:lnTo>
                  <a:lnTo>
                    <a:pt x="73251" y="23409"/>
                  </a:lnTo>
                  <a:lnTo>
                    <a:pt x="73612" y="22724"/>
                  </a:lnTo>
                  <a:lnTo>
                    <a:pt x="73917" y="22020"/>
                  </a:lnTo>
                  <a:lnTo>
                    <a:pt x="74202" y="21297"/>
                  </a:lnTo>
                  <a:lnTo>
                    <a:pt x="74469" y="20573"/>
                  </a:lnTo>
                  <a:lnTo>
                    <a:pt x="74678" y="19812"/>
                  </a:lnTo>
                  <a:lnTo>
                    <a:pt x="74849" y="19051"/>
                  </a:lnTo>
                  <a:lnTo>
                    <a:pt x="75002" y="18271"/>
                  </a:lnTo>
                  <a:lnTo>
                    <a:pt x="75097" y="17490"/>
                  </a:lnTo>
                  <a:lnTo>
                    <a:pt x="75154" y="16672"/>
                  </a:lnTo>
                  <a:lnTo>
                    <a:pt x="75173" y="15873"/>
                  </a:lnTo>
                  <a:lnTo>
                    <a:pt x="75173" y="15873"/>
                  </a:lnTo>
                  <a:lnTo>
                    <a:pt x="75173" y="15873"/>
                  </a:lnTo>
                  <a:lnTo>
                    <a:pt x="75154" y="15054"/>
                  </a:lnTo>
                  <a:lnTo>
                    <a:pt x="75097" y="14255"/>
                  </a:lnTo>
                  <a:lnTo>
                    <a:pt x="75002" y="13456"/>
                  </a:lnTo>
                  <a:lnTo>
                    <a:pt x="74849" y="12676"/>
                  </a:lnTo>
                  <a:lnTo>
                    <a:pt x="74678" y="11914"/>
                  </a:lnTo>
                  <a:lnTo>
                    <a:pt x="74469" y="11153"/>
                  </a:lnTo>
                  <a:lnTo>
                    <a:pt x="74202" y="10430"/>
                  </a:lnTo>
                  <a:lnTo>
                    <a:pt x="73917" y="9707"/>
                  </a:lnTo>
                  <a:lnTo>
                    <a:pt x="73612" y="9003"/>
                  </a:lnTo>
                  <a:lnTo>
                    <a:pt x="73251" y="8317"/>
                  </a:lnTo>
                  <a:lnTo>
                    <a:pt x="72870" y="7651"/>
                  </a:lnTo>
                  <a:lnTo>
                    <a:pt x="72451" y="7004"/>
                  </a:lnTo>
                  <a:lnTo>
                    <a:pt x="72014" y="6395"/>
                  </a:lnTo>
                  <a:lnTo>
                    <a:pt x="71538" y="5786"/>
                  </a:lnTo>
                  <a:lnTo>
                    <a:pt x="71043" y="5215"/>
                  </a:lnTo>
                  <a:lnTo>
                    <a:pt x="70510" y="4664"/>
                  </a:lnTo>
                  <a:lnTo>
                    <a:pt x="69958" y="4131"/>
                  </a:lnTo>
                  <a:lnTo>
                    <a:pt x="69387" y="3636"/>
                  </a:lnTo>
                  <a:lnTo>
                    <a:pt x="68798" y="3160"/>
                  </a:lnTo>
                  <a:lnTo>
                    <a:pt x="68169" y="2722"/>
                  </a:lnTo>
                  <a:lnTo>
                    <a:pt x="67522" y="2304"/>
                  </a:lnTo>
                  <a:lnTo>
                    <a:pt x="66856" y="1923"/>
                  </a:lnTo>
                  <a:lnTo>
                    <a:pt x="66171" y="1581"/>
                  </a:lnTo>
                  <a:lnTo>
                    <a:pt x="65467" y="1257"/>
                  </a:lnTo>
                  <a:lnTo>
                    <a:pt x="64744" y="972"/>
                  </a:lnTo>
                  <a:lnTo>
                    <a:pt x="64021" y="724"/>
                  </a:lnTo>
                  <a:lnTo>
                    <a:pt x="63260" y="496"/>
                  </a:lnTo>
                  <a:lnTo>
                    <a:pt x="62498" y="324"/>
                  </a:lnTo>
                  <a:lnTo>
                    <a:pt x="61718" y="191"/>
                  </a:lnTo>
                  <a:lnTo>
                    <a:pt x="60938" y="77"/>
                  </a:lnTo>
                  <a:lnTo>
                    <a:pt x="60119" y="20"/>
                  </a:lnTo>
                  <a:lnTo>
                    <a:pt x="59320" y="1"/>
                  </a:lnTo>
                  <a:lnTo>
                    <a:pt x="56161" y="1"/>
                  </a:lnTo>
                  <a:lnTo>
                    <a:pt x="35874" y="1"/>
                  </a:lnTo>
                  <a:lnTo>
                    <a:pt x="18936"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5"/>
            <p:cNvSpPr/>
            <p:nvPr/>
          </p:nvSpPr>
          <p:spPr>
            <a:xfrm>
              <a:off x="1240100" y="4040025"/>
              <a:ext cx="3210550" cy="653750"/>
            </a:xfrm>
            <a:custGeom>
              <a:rect b="b" l="l" r="r" t="t"/>
              <a:pathLst>
                <a:path extrusionOk="0" h="26150" w="128422">
                  <a:moveTo>
                    <a:pt x="18004" y="191"/>
                  </a:moveTo>
                  <a:lnTo>
                    <a:pt x="18004" y="191"/>
                  </a:lnTo>
                  <a:lnTo>
                    <a:pt x="17566" y="286"/>
                  </a:lnTo>
                  <a:lnTo>
                    <a:pt x="17166" y="381"/>
                  </a:lnTo>
                  <a:lnTo>
                    <a:pt x="16748" y="514"/>
                  </a:lnTo>
                  <a:lnTo>
                    <a:pt x="16348" y="667"/>
                  </a:lnTo>
                  <a:lnTo>
                    <a:pt x="15948" y="819"/>
                  </a:lnTo>
                  <a:lnTo>
                    <a:pt x="15568" y="1009"/>
                  </a:lnTo>
                  <a:lnTo>
                    <a:pt x="15187" y="1199"/>
                  </a:lnTo>
                  <a:lnTo>
                    <a:pt x="14806" y="1409"/>
                  </a:lnTo>
                  <a:lnTo>
                    <a:pt x="14464" y="1637"/>
                  </a:lnTo>
                  <a:lnTo>
                    <a:pt x="14102" y="1885"/>
                  </a:lnTo>
                  <a:lnTo>
                    <a:pt x="13779" y="2132"/>
                  </a:lnTo>
                  <a:lnTo>
                    <a:pt x="13436" y="2398"/>
                  </a:lnTo>
                  <a:lnTo>
                    <a:pt x="13132" y="2684"/>
                  </a:lnTo>
                  <a:lnTo>
                    <a:pt x="12827" y="2969"/>
                  </a:lnTo>
                  <a:lnTo>
                    <a:pt x="12542" y="3274"/>
                  </a:lnTo>
                  <a:lnTo>
                    <a:pt x="12256" y="3597"/>
                  </a:lnTo>
                  <a:lnTo>
                    <a:pt x="11990" y="3921"/>
                  </a:lnTo>
                  <a:lnTo>
                    <a:pt x="11743" y="4263"/>
                  </a:lnTo>
                  <a:lnTo>
                    <a:pt x="11514" y="4625"/>
                  </a:lnTo>
                  <a:lnTo>
                    <a:pt x="11286" y="4987"/>
                  </a:lnTo>
                  <a:lnTo>
                    <a:pt x="11095" y="5348"/>
                  </a:lnTo>
                  <a:lnTo>
                    <a:pt x="10905" y="5729"/>
                  </a:lnTo>
                  <a:lnTo>
                    <a:pt x="10734" y="6128"/>
                  </a:lnTo>
                  <a:lnTo>
                    <a:pt x="10563" y="6528"/>
                  </a:lnTo>
                  <a:lnTo>
                    <a:pt x="10429" y="6928"/>
                  </a:lnTo>
                  <a:lnTo>
                    <a:pt x="10296" y="7346"/>
                  </a:lnTo>
                  <a:lnTo>
                    <a:pt x="10201" y="7765"/>
                  </a:lnTo>
                  <a:lnTo>
                    <a:pt x="10106" y="8184"/>
                  </a:lnTo>
                  <a:lnTo>
                    <a:pt x="10049" y="8622"/>
                  </a:lnTo>
                  <a:lnTo>
                    <a:pt x="9992" y="9059"/>
                  </a:lnTo>
                  <a:lnTo>
                    <a:pt x="9954" y="9497"/>
                  </a:lnTo>
                  <a:lnTo>
                    <a:pt x="9954" y="9954"/>
                  </a:lnTo>
                  <a:lnTo>
                    <a:pt x="9954" y="9954"/>
                  </a:lnTo>
                  <a:lnTo>
                    <a:pt x="9935" y="10468"/>
                  </a:lnTo>
                  <a:lnTo>
                    <a:pt x="9897" y="10962"/>
                  </a:lnTo>
                  <a:lnTo>
                    <a:pt x="9839" y="11457"/>
                  </a:lnTo>
                  <a:lnTo>
                    <a:pt x="9744" y="11952"/>
                  </a:lnTo>
                  <a:lnTo>
                    <a:pt x="9630" y="12428"/>
                  </a:lnTo>
                  <a:lnTo>
                    <a:pt x="9497" y="12903"/>
                  </a:lnTo>
                  <a:lnTo>
                    <a:pt x="9345" y="13360"/>
                  </a:lnTo>
                  <a:lnTo>
                    <a:pt x="9173" y="13817"/>
                  </a:lnTo>
                  <a:lnTo>
                    <a:pt x="8964" y="14255"/>
                  </a:lnTo>
                  <a:lnTo>
                    <a:pt x="8755" y="14692"/>
                  </a:lnTo>
                  <a:lnTo>
                    <a:pt x="8507" y="15111"/>
                  </a:lnTo>
                  <a:lnTo>
                    <a:pt x="8241" y="15511"/>
                  </a:lnTo>
                  <a:lnTo>
                    <a:pt x="7974" y="15891"/>
                  </a:lnTo>
                  <a:lnTo>
                    <a:pt x="7670" y="16272"/>
                  </a:lnTo>
                  <a:lnTo>
                    <a:pt x="7365" y="16634"/>
                  </a:lnTo>
                  <a:lnTo>
                    <a:pt x="7023" y="16976"/>
                  </a:lnTo>
                  <a:lnTo>
                    <a:pt x="6680" y="17319"/>
                  </a:lnTo>
                  <a:lnTo>
                    <a:pt x="6319" y="17623"/>
                  </a:lnTo>
                  <a:lnTo>
                    <a:pt x="5938" y="17928"/>
                  </a:lnTo>
                  <a:lnTo>
                    <a:pt x="5557" y="18194"/>
                  </a:lnTo>
                  <a:lnTo>
                    <a:pt x="5158" y="18461"/>
                  </a:lnTo>
                  <a:lnTo>
                    <a:pt x="4739" y="18708"/>
                  </a:lnTo>
                  <a:lnTo>
                    <a:pt x="4301" y="18917"/>
                  </a:lnTo>
                  <a:lnTo>
                    <a:pt x="3864" y="19127"/>
                  </a:lnTo>
                  <a:lnTo>
                    <a:pt x="3407" y="19298"/>
                  </a:lnTo>
                  <a:lnTo>
                    <a:pt x="2950" y="19450"/>
                  </a:lnTo>
                  <a:lnTo>
                    <a:pt x="2474" y="19602"/>
                  </a:lnTo>
                  <a:lnTo>
                    <a:pt x="1999" y="19698"/>
                  </a:lnTo>
                  <a:lnTo>
                    <a:pt x="1504" y="19793"/>
                  </a:lnTo>
                  <a:lnTo>
                    <a:pt x="1009" y="19850"/>
                  </a:lnTo>
                  <a:lnTo>
                    <a:pt x="514" y="19888"/>
                  </a:lnTo>
                  <a:lnTo>
                    <a:pt x="0" y="19907"/>
                  </a:lnTo>
                  <a:lnTo>
                    <a:pt x="44000" y="26149"/>
                  </a:lnTo>
                  <a:lnTo>
                    <a:pt x="128421" y="19907"/>
                  </a:lnTo>
                  <a:lnTo>
                    <a:pt x="128421" y="19907"/>
                  </a:lnTo>
                  <a:lnTo>
                    <a:pt x="127717" y="18803"/>
                  </a:lnTo>
                  <a:lnTo>
                    <a:pt x="126994" y="17718"/>
                  </a:lnTo>
                  <a:lnTo>
                    <a:pt x="126233" y="16672"/>
                  </a:lnTo>
                  <a:lnTo>
                    <a:pt x="125433" y="15625"/>
                  </a:lnTo>
                  <a:lnTo>
                    <a:pt x="124615" y="14635"/>
                  </a:lnTo>
                  <a:lnTo>
                    <a:pt x="123759" y="13646"/>
                  </a:lnTo>
                  <a:lnTo>
                    <a:pt x="122864" y="12694"/>
                  </a:lnTo>
                  <a:lnTo>
                    <a:pt x="121951" y="11781"/>
                  </a:lnTo>
                  <a:lnTo>
                    <a:pt x="120999" y="10886"/>
                  </a:lnTo>
                  <a:lnTo>
                    <a:pt x="120029" y="10011"/>
                  </a:lnTo>
                  <a:lnTo>
                    <a:pt x="119039" y="9173"/>
                  </a:lnTo>
                  <a:lnTo>
                    <a:pt x="118011" y="8374"/>
                  </a:lnTo>
                  <a:lnTo>
                    <a:pt x="116965" y="7594"/>
                  </a:lnTo>
                  <a:lnTo>
                    <a:pt x="115880" y="6871"/>
                  </a:lnTo>
                  <a:lnTo>
                    <a:pt x="114776" y="6167"/>
                  </a:lnTo>
                  <a:lnTo>
                    <a:pt x="113672" y="5481"/>
                  </a:lnTo>
                  <a:lnTo>
                    <a:pt x="112511" y="4853"/>
                  </a:lnTo>
                  <a:lnTo>
                    <a:pt x="111350" y="4244"/>
                  </a:lnTo>
                  <a:lnTo>
                    <a:pt x="110170" y="3692"/>
                  </a:lnTo>
                  <a:lnTo>
                    <a:pt x="108953" y="3160"/>
                  </a:lnTo>
                  <a:lnTo>
                    <a:pt x="107735" y="2665"/>
                  </a:lnTo>
                  <a:lnTo>
                    <a:pt x="106498" y="2227"/>
                  </a:lnTo>
                  <a:lnTo>
                    <a:pt x="105222" y="1808"/>
                  </a:lnTo>
                  <a:lnTo>
                    <a:pt x="103947" y="1428"/>
                  </a:lnTo>
                  <a:lnTo>
                    <a:pt x="102653" y="1104"/>
                  </a:lnTo>
                  <a:lnTo>
                    <a:pt x="101340" y="819"/>
                  </a:lnTo>
                  <a:lnTo>
                    <a:pt x="100008" y="571"/>
                  </a:lnTo>
                  <a:lnTo>
                    <a:pt x="98676" y="362"/>
                  </a:lnTo>
                  <a:lnTo>
                    <a:pt x="97325" y="210"/>
                  </a:lnTo>
                  <a:lnTo>
                    <a:pt x="96640" y="153"/>
                  </a:lnTo>
                  <a:lnTo>
                    <a:pt x="95954" y="96"/>
                  </a:lnTo>
                  <a:lnTo>
                    <a:pt x="95269" y="58"/>
                  </a:lnTo>
                  <a:lnTo>
                    <a:pt x="94565" y="20"/>
                  </a:lnTo>
                  <a:lnTo>
                    <a:pt x="93880" y="0"/>
                  </a:lnTo>
                  <a:lnTo>
                    <a:pt x="93176" y="0"/>
                  </a:lnTo>
                  <a:lnTo>
                    <a:pt x="93176" y="0"/>
                  </a:lnTo>
                  <a:lnTo>
                    <a:pt x="83756" y="0"/>
                  </a:lnTo>
                  <a:lnTo>
                    <a:pt x="74373" y="20"/>
                  </a:lnTo>
                  <a:lnTo>
                    <a:pt x="55609" y="96"/>
                  </a:lnTo>
                  <a:lnTo>
                    <a:pt x="36844" y="153"/>
                  </a:lnTo>
                  <a:lnTo>
                    <a:pt x="27443" y="172"/>
                  </a:lnTo>
                  <a:lnTo>
                    <a:pt x="18004" y="191"/>
                  </a:lnTo>
                  <a:lnTo>
                    <a:pt x="18004" y="19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5"/>
            <p:cNvSpPr/>
            <p:nvPr/>
          </p:nvSpPr>
          <p:spPr>
            <a:xfrm>
              <a:off x="4049075" y="4158975"/>
              <a:ext cx="401575" cy="378725"/>
            </a:xfrm>
            <a:custGeom>
              <a:rect b="b" l="l" r="r" t="t"/>
              <a:pathLst>
                <a:path extrusionOk="0" h="15149" w="16063">
                  <a:moveTo>
                    <a:pt x="16062" y="15149"/>
                  </a:moveTo>
                  <a:lnTo>
                    <a:pt x="16062" y="15149"/>
                  </a:lnTo>
                  <a:lnTo>
                    <a:pt x="15682" y="14559"/>
                  </a:lnTo>
                  <a:lnTo>
                    <a:pt x="15301" y="13969"/>
                  </a:lnTo>
                  <a:lnTo>
                    <a:pt x="14920" y="13379"/>
                  </a:lnTo>
                  <a:lnTo>
                    <a:pt x="14521" y="12808"/>
                  </a:lnTo>
                  <a:lnTo>
                    <a:pt x="14121" y="12237"/>
                  </a:lnTo>
                  <a:lnTo>
                    <a:pt x="13702" y="11685"/>
                  </a:lnTo>
                  <a:lnTo>
                    <a:pt x="13265" y="11133"/>
                  </a:lnTo>
                  <a:lnTo>
                    <a:pt x="12846" y="10581"/>
                  </a:lnTo>
                  <a:lnTo>
                    <a:pt x="12389" y="10049"/>
                  </a:lnTo>
                  <a:lnTo>
                    <a:pt x="11951" y="9516"/>
                  </a:lnTo>
                  <a:lnTo>
                    <a:pt x="11476" y="9002"/>
                  </a:lnTo>
                  <a:lnTo>
                    <a:pt x="11019" y="8488"/>
                  </a:lnTo>
                  <a:lnTo>
                    <a:pt x="10543" y="7974"/>
                  </a:lnTo>
                  <a:lnTo>
                    <a:pt x="10048" y="7479"/>
                  </a:lnTo>
                  <a:lnTo>
                    <a:pt x="9554" y="6985"/>
                  </a:lnTo>
                  <a:lnTo>
                    <a:pt x="9059" y="6509"/>
                  </a:lnTo>
                  <a:lnTo>
                    <a:pt x="8545" y="6033"/>
                  </a:lnTo>
                  <a:lnTo>
                    <a:pt x="8031" y="5557"/>
                  </a:lnTo>
                  <a:lnTo>
                    <a:pt x="7498" y="5101"/>
                  </a:lnTo>
                  <a:lnTo>
                    <a:pt x="6965" y="4663"/>
                  </a:lnTo>
                  <a:lnTo>
                    <a:pt x="6413" y="4225"/>
                  </a:lnTo>
                  <a:lnTo>
                    <a:pt x="5881" y="3787"/>
                  </a:lnTo>
                  <a:lnTo>
                    <a:pt x="5310" y="3369"/>
                  </a:lnTo>
                  <a:lnTo>
                    <a:pt x="4758" y="2950"/>
                  </a:lnTo>
                  <a:lnTo>
                    <a:pt x="4187" y="2550"/>
                  </a:lnTo>
                  <a:lnTo>
                    <a:pt x="3597" y="2170"/>
                  </a:lnTo>
                  <a:lnTo>
                    <a:pt x="3026" y="1770"/>
                  </a:lnTo>
                  <a:lnTo>
                    <a:pt x="2436" y="1409"/>
                  </a:lnTo>
                  <a:lnTo>
                    <a:pt x="1827" y="1047"/>
                  </a:lnTo>
                  <a:lnTo>
                    <a:pt x="1218" y="685"/>
                  </a:lnTo>
                  <a:lnTo>
                    <a:pt x="609" y="343"/>
                  </a:lnTo>
                  <a:lnTo>
                    <a:pt x="0" y="0"/>
                  </a:lnTo>
                  <a:lnTo>
                    <a:pt x="0" y="0"/>
                  </a:lnTo>
                  <a:lnTo>
                    <a:pt x="457" y="343"/>
                  </a:lnTo>
                  <a:lnTo>
                    <a:pt x="914" y="704"/>
                  </a:lnTo>
                  <a:lnTo>
                    <a:pt x="1351" y="1066"/>
                  </a:lnTo>
                  <a:lnTo>
                    <a:pt x="1770" y="1466"/>
                  </a:lnTo>
                  <a:lnTo>
                    <a:pt x="2189" y="1846"/>
                  </a:lnTo>
                  <a:lnTo>
                    <a:pt x="2588" y="2265"/>
                  </a:lnTo>
                  <a:lnTo>
                    <a:pt x="2969" y="2684"/>
                  </a:lnTo>
                  <a:lnTo>
                    <a:pt x="3349" y="3102"/>
                  </a:lnTo>
                  <a:lnTo>
                    <a:pt x="3711" y="3540"/>
                  </a:lnTo>
                  <a:lnTo>
                    <a:pt x="4054" y="3997"/>
                  </a:lnTo>
                  <a:lnTo>
                    <a:pt x="4377" y="4453"/>
                  </a:lnTo>
                  <a:lnTo>
                    <a:pt x="4701" y="4929"/>
                  </a:lnTo>
                  <a:lnTo>
                    <a:pt x="4986" y="5405"/>
                  </a:lnTo>
                  <a:lnTo>
                    <a:pt x="5272" y="5881"/>
                  </a:lnTo>
                  <a:lnTo>
                    <a:pt x="5557" y="6376"/>
                  </a:lnTo>
                  <a:lnTo>
                    <a:pt x="5804" y="6870"/>
                  </a:lnTo>
                  <a:lnTo>
                    <a:pt x="6052" y="7365"/>
                  </a:lnTo>
                  <a:lnTo>
                    <a:pt x="6261" y="7879"/>
                  </a:lnTo>
                  <a:lnTo>
                    <a:pt x="6471" y="8393"/>
                  </a:lnTo>
                  <a:lnTo>
                    <a:pt x="6661" y="8907"/>
                  </a:lnTo>
                  <a:lnTo>
                    <a:pt x="6832" y="9421"/>
                  </a:lnTo>
                  <a:lnTo>
                    <a:pt x="7003" y="9934"/>
                  </a:lnTo>
                  <a:lnTo>
                    <a:pt x="7137" y="10467"/>
                  </a:lnTo>
                  <a:lnTo>
                    <a:pt x="7270" y="10981"/>
                  </a:lnTo>
                  <a:lnTo>
                    <a:pt x="7365" y="11514"/>
                  </a:lnTo>
                  <a:lnTo>
                    <a:pt x="7460" y="12028"/>
                  </a:lnTo>
                  <a:lnTo>
                    <a:pt x="7517" y="12561"/>
                  </a:lnTo>
                  <a:lnTo>
                    <a:pt x="7574" y="13074"/>
                  </a:lnTo>
                  <a:lnTo>
                    <a:pt x="7612" y="13607"/>
                  </a:lnTo>
                  <a:lnTo>
                    <a:pt x="7631" y="14121"/>
                  </a:lnTo>
                  <a:lnTo>
                    <a:pt x="7612" y="14635"/>
                  </a:lnTo>
                  <a:lnTo>
                    <a:pt x="7593" y="15149"/>
                  </a:lnTo>
                  <a:lnTo>
                    <a:pt x="16062" y="15149"/>
                  </a:lnTo>
                  <a:close/>
                </a:path>
              </a:pathLst>
            </a:custGeom>
            <a:solidFill>
              <a:srgbClr val="47001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5"/>
            <p:cNvSpPr/>
            <p:nvPr/>
          </p:nvSpPr>
          <p:spPr>
            <a:xfrm>
              <a:off x="4420175" y="3817350"/>
              <a:ext cx="59975" cy="60450"/>
            </a:xfrm>
            <a:custGeom>
              <a:rect b="b" l="l" r="r" t="t"/>
              <a:pathLst>
                <a:path extrusionOk="0" h="2418" w="2399">
                  <a:moveTo>
                    <a:pt x="1199" y="2418"/>
                  </a:moveTo>
                  <a:lnTo>
                    <a:pt x="1199" y="2418"/>
                  </a:lnTo>
                  <a:lnTo>
                    <a:pt x="1332" y="2418"/>
                  </a:lnTo>
                  <a:lnTo>
                    <a:pt x="1447" y="2399"/>
                  </a:lnTo>
                  <a:lnTo>
                    <a:pt x="1561" y="2361"/>
                  </a:lnTo>
                  <a:lnTo>
                    <a:pt x="1675" y="2323"/>
                  </a:lnTo>
                  <a:lnTo>
                    <a:pt x="1865" y="2209"/>
                  </a:lnTo>
                  <a:lnTo>
                    <a:pt x="2056" y="2056"/>
                  </a:lnTo>
                  <a:lnTo>
                    <a:pt x="2208" y="1885"/>
                  </a:lnTo>
                  <a:lnTo>
                    <a:pt x="2303" y="1676"/>
                  </a:lnTo>
                  <a:lnTo>
                    <a:pt x="2360" y="1562"/>
                  </a:lnTo>
                  <a:lnTo>
                    <a:pt x="2379" y="1447"/>
                  </a:lnTo>
                  <a:lnTo>
                    <a:pt x="2398" y="1333"/>
                  </a:lnTo>
                  <a:lnTo>
                    <a:pt x="2398" y="1219"/>
                  </a:lnTo>
                  <a:lnTo>
                    <a:pt x="2398" y="1219"/>
                  </a:lnTo>
                  <a:lnTo>
                    <a:pt x="2398" y="1086"/>
                  </a:lnTo>
                  <a:lnTo>
                    <a:pt x="2379" y="972"/>
                  </a:lnTo>
                  <a:lnTo>
                    <a:pt x="2360" y="857"/>
                  </a:lnTo>
                  <a:lnTo>
                    <a:pt x="2303" y="743"/>
                  </a:lnTo>
                  <a:lnTo>
                    <a:pt x="2208" y="534"/>
                  </a:lnTo>
                  <a:lnTo>
                    <a:pt x="2056" y="363"/>
                  </a:lnTo>
                  <a:lnTo>
                    <a:pt x="1865" y="210"/>
                  </a:lnTo>
                  <a:lnTo>
                    <a:pt x="1675" y="96"/>
                  </a:lnTo>
                  <a:lnTo>
                    <a:pt x="1561" y="58"/>
                  </a:lnTo>
                  <a:lnTo>
                    <a:pt x="1447" y="39"/>
                  </a:lnTo>
                  <a:lnTo>
                    <a:pt x="1332" y="20"/>
                  </a:lnTo>
                  <a:lnTo>
                    <a:pt x="1199" y="1"/>
                  </a:lnTo>
                  <a:lnTo>
                    <a:pt x="1199" y="1"/>
                  </a:lnTo>
                  <a:lnTo>
                    <a:pt x="1085" y="20"/>
                  </a:lnTo>
                  <a:lnTo>
                    <a:pt x="952" y="39"/>
                  </a:lnTo>
                  <a:lnTo>
                    <a:pt x="838" y="58"/>
                  </a:lnTo>
                  <a:lnTo>
                    <a:pt x="742" y="96"/>
                  </a:lnTo>
                  <a:lnTo>
                    <a:pt x="533" y="210"/>
                  </a:lnTo>
                  <a:lnTo>
                    <a:pt x="343" y="363"/>
                  </a:lnTo>
                  <a:lnTo>
                    <a:pt x="210" y="534"/>
                  </a:lnTo>
                  <a:lnTo>
                    <a:pt x="95" y="743"/>
                  </a:lnTo>
                  <a:lnTo>
                    <a:pt x="57" y="857"/>
                  </a:lnTo>
                  <a:lnTo>
                    <a:pt x="19" y="972"/>
                  </a:lnTo>
                  <a:lnTo>
                    <a:pt x="0" y="1086"/>
                  </a:lnTo>
                  <a:lnTo>
                    <a:pt x="0" y="1219"/>
                  </a:lnTo>
                  <a:lnTo>
                    <a:pt x="0" y="1219"/>
                  </a:lnTo>
                  <a:lnTo>
                    <a:pt x="0" y="1333"/>
                  </a:lnTo>
                  <a:lnTo>
                    <a:pt x="19" y="1447"/>
                  </a:lnTo>
                  <a:lnTo>
                    <a:pt x="57" y="1562"/>
                  </a:lnTo>
                  <a:lnTo>
                    <a:pt x="95" y="1676"/>
                  </a:lnTo>
                  <a:lnTo>
                    <a:pt x="210" y="1885"/>
                  </a:lnTo>
                  <a:lnTo>
                    <a:pt x="343" y="2056"/>
                  </a:lnTo>
                  <a:lnTo>
                    <a:pt x="533" y="2209"/>
                  </a:lnTo>
                  <a:lnTo>
                    <a:pt x="742" y="2323"/>
                  </a:lnTo>
                  <a:lnTo>
                    <a:pt x="838" y="2361"/>
                  </a:lnTo>
                  <a:lnTo>
                    <a:pt x="952" y="2399"/>
                  </a:lnTo>
                  <a:lnTo>
                    <a:pt x="1085" y="2418"/>
                  </a:lnTo>
                  <a:lnTo>
                    <a:pt x="1199" y="2418"/>
                  </a:lnTo>
                  <a:lnTo>
                    <a:pt x="1199" y="2418"/>
                  </a:lnTo>
                  <a:close/>
                </a:path>
              </a:pathLst>
            </a:custGeom>
            <a:solidFill>
              <a:srgbClr val="C0D4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5"/>
            <p:cNvSpPr/>
            <p:nvPr/>
          </p:nvSpPr>
          <p:spPr>
            <a:xfrm>
              <a:off x="4678025" y="3765500"/>
              <a:ext cx="41900" cy="42375"/>
            </a:xfrm>
            <a:custGeom>
              <a:rect b="b" l="l" r="r" t="t"/>
              <a:pathLst>
                <a:path extrusionOk="0" h="1695" w="1676">
                  <a:moveTo>
                    <a:pt x="838" y="1694"/>
                  </a:moveTo>
                  <a:lnTo>
                    <a:pt x="838" y="1694"/>
                  </a:lnTo>
                  <a:lnTo>
                    <a:pt x="1010" y="1675"/>
                  </a:lnTo>
                  <a:lnTo>
                    <a:pt x="1162" y="1618"/>
                  </a:lnTo>
                  <a:lnTo>
                    <a:pt x="1295" y="1542"/>
                  </a:lnTo>
                  <a:lnTo>
                    <a:pt x="1428" y="1447"/>
                  </a:lnTo>
                  <a:lnTo>
                    <a:pt x="1523" y="1314"/>
                  </a:lnTo>
                  <a:lnTo>
                    <a:pt x="1600" y="1181"/>
                  </a:lnTo>
                  <a:lnTo>
                    <a:pt x="1657" y="1009"/>
                  </a:lnTo>
                  <a:lnTo>
                    <a:pt x="1676" y="838"/>
                  </a:lnTo>
                  <a:lnTo>
                    <a:pt x="1676" y="838"/>
                  </a:lnTo>
                  <a:lnTo>
                    <a:pt x="1657" y="686"/>
                  </a:lnTo>
                  <a:lnTo>
                    <a:pt x="1600" y="514"/>
                  </a:lnTo>
                  <a:lnTo>
                    <a:pt x="1523" y="381"/>
                  </a:lnTo>
                  <a:lnTo>
                    <a:pt x="1428" y="248"/>
                  </a:lnTo>
                  <a:lnTo>
                    <a:pt x="1295" y="153"/>
                  </a:lnTo>
                  <a:lnTo>
                    <a:pt x="1162" y="77"/>
                  </a:lnTo>
                  <a:lnTo>
                    <a:pt x="1010" y="20"/>
                  </a:lnTo>
                  <a:lnTo>
                    <a:pt x="838" y="1"/>
                  </a:lnTo>
                  <a:lnTo>
                    <a:pt x="838" y="1"/>
                  </a:lnTo>
                  <a:lnTo>
                    <a:pt x="667" y="20"/>
                  </a:lnTo>
                  <a:lnTo>
                    <a:pt x="515" y="77"/>
                  </a:lnTo>
                  <a:lnTo>
                    <a:pt x="363" y="153"/>
                  </a:lnTo>
                  <a:lnTo>
                    <a:pt x="248" y="248"/>
                  </a:lnTo>
                  <a:lnTo>
                    <a:pt x="134" y="381"/>
                  </a:lnTo>
                  <a:lnTo>
                    <a:pt x="58" y="514"/>
                  </a:lnTo>
                  <a:lnTo>
                    <a:pt x="20" y="686"/>
                  </a:lnTo>
                  <a:lnTo>
                    <a:pt x="1" y="838"/>
                  </a:lnTo>
                  <a:lnTo>
                    <a:pt x="1" y="838"/>
                  </a:lnTo>
                  <a:lnTo>
                    <a:pt x="20" y="1009"/>
                  </a:lnTo>
                  <a:lnTo>
                    <a:pt x="58" y="1181"/>
                  </a:lnTo>
                  <a:lnTo>
                    <a:pt x="134" y="1314"/>
                  </a:lnTo>
                  <a:lnTo>
                    <a:pt x="248" y="1447"/>
                  </a:lnTo>
                  <a:lnTo>
                    <a:pt x="363" y="1542"/>
                  </a:lnTo>
                  <a:lnTo>
                    <a:pt x="515" y="1618"/>
                  </a:lnTo>
                  <a:lnTo>
                    <a:pt x="667" y="1675"/>
                  </a:lnTo>
                  <a:lnTo>
                    <a:pt x="838" y="1694"/>
                  </a:lnTo>
                  <a:lnTo>
                    <a:pt x="838" y="1694"/>
                  </a:lnTo>
                  <a:close/>
                </a:path>
              </a:pathLst>
            </a:custGeom>
            <a:solidFill>
              <a:srgbClr val="C0D4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
            <p:cNvSpPr/>
            <p:nvPr/>
          </p:nvSpPr>
          <p:spPr>
            <a:xfrm>
              <a:off x="4234150" y="3942500"/>
              <a:ext cx="2275150" cy="1050050"/>
            </a:xfrm>
            <a:custGeom>
              <a:rect b="b" l="l" r="r" t="t"/>
              <a:pathLst>
                <a:path extrusionOk="0" h="42002" w="91006">
                  <a:moveTo>
                    <a:pt x="23827" y="0"/>
                  </a:moveTo>
                  <a:lnTo>
                    <a:pt x="67198" y="0"/>
                  </a:lnTo>
                  <a:lnTo>
                    <a:pt x="67198" y="0"/>
                  </a:lnTo>
                  <a:lnTo>
                    <a:pt x="67807" y="0"/>
                  </a:lnTo>
                  <a:lnTo>
                    <a:pt x="68416" y="19"/>
                  </a:lnTo>
                  <a:lnTo>
                    <a:pt x="69025" y="57"/>
                  </a:lnTo>
                  <a:lnTo>
                    <a:pt x="69615" y="114"/>
                  </a:lnTo>
                  <a:lnTo>
                    <a:pt x="70224" y="171"/>
                  </a:lnTo>
                  <a:lnTo>
                    <a:pt x="70814" y="248"/>
                  </a:lnTo>
                  <a:lnTo>
                    <a:pt x="71404" y="324"/>
                  </a:lnTo>
                  <a:lnTo>
                    <a:pt x="71975" y="419"/>
                  </a:lnTo>
                  <a:lnTo>
                    <a:pt x="72565" y="533"/>
                  </a:lnTo>
                  <a:lnTo>
                    <a:pt x="73136" y="666"/>
                  </a:lnTo>
                  <a:lnTo>
                    <a:pt x="73688" y="799"/>
                  </a:lnTo>
                  <a:lnTo>
                    <a:pt x="74259" y="952"/>
                  </a:lnTo>
                  <a:lnTo>
                    <a:pt x="74811" y="1104"/>
                  </a:lnTo>
                  <a:lnTo>
                    <a:pt x="75363" y="1275"/>
                  </a:lnTo>
                  <a:lnTo>
                    <a:pt x="75895" y="1466"/>
                  </a:lnTo>
                  <a:lnTo>
                    <a:pt x="76447" y="1656"/>
                  </a:lnTo>
                  <a:lnTo>
                    <a:pt x="76980" y="1865"/>
                  </a:lnTo>
                  <a:lnTo>
                    <a:pt x="77494" y="2075"/>
                  </a:lnTo>
                  <a:lnTo>
                    <a:pt x="78008" y="2303"/>
                  </a:lnTo>
                  <a:lnTo>
                    <a:pt x="78522" y="2550"/>
                  </a:lnTo>
                  <a:lnTo>
                    <a:pt x="79017" y="2798"/>
                  </a:lnTo>
                  <a:lnTo>
                    <a:pt x="79511" y="3045"/>
                  </a:lnTo>
                  <a:lnTo>
                    <a:pt x="80006" y="3312"/>
                  </a:lnTo>
                  <a:lnTo>
                    <a:pt x="80482" y="3597"/>
                  </a:lnTo>
                  <a:lnTo>
                    <a:pt x="80958" y="3882"/>
                  </a:lnTo>
                  <a:lnTo>
                    <a:pt x="81414" y="4187"/>
                  </a:lnTo>
                  <a:lnTo>
                    <a:pt x="81871" y="4491"/>
                  </a:lnTo>
                  <a:lnTo>
                    <a:pt x="82328" y="4815"/>
                  </a:lnTo>
                  <a:lnTo>
                    <a:pt x="82766" y="5138"/>
                  </a:lnTo>
                  <a:lnTo>
                    <a:pt x="83184" y="5462"/>
                  </a:lnTo>
                  <a:lnTo>
                    <a:pt x="83603" y="5805"/>
                  </a:lnTo>
                  <a:lnTo>
                    <a:pt x="84022" y="6166"/>
                  </a:lnTo>
                  <a:lnTo>
                    <a:pt x="84421" y="6528"/>
                  </a:lnTo>
                  <a:lnTo>
                    <a:pt x="84802" y="6889"/>
                  </a:lnTo>
                  <a:lnTo>
                    <a:pt x="85183" y="7270"/>
                  </a:lnTo>
                  <a:lnTo>
                    <a:pt x="85544" y="7651"/>
                  </a:lnTo>
                  <a:lnTo>
                    <a:pt x="85906" y="8050"/>
                  </a:lnTo>
                  <a:lnTo>
                    <a:pt x="86267" y="8450"/>
                  </a:lnTo>
                  <a:lnTo>
                    <a:pt x="86591" y="8869"/>
                  </a:lnTo>
                  <a:lnTo>
                    <a:pt x="86933" y="9287"/>
                  </a:lnTo>
                  <a:lnTo>
                    <a:pt x="87238" y="9706"/>
                  </a:lnTo>
                  <a:lnTo>
                    <a:pt x="87542" y="10125"/>
                  </a:lnTo>
                  <a:lnTo>
                    <a:pt x="87847" y="10562"/>
                  </a:lnTo>
                  <a:lnTo>
                    <a:pt x="88113" y="11019"/>
                  </a:lnTo>
                  <a:lnTo>
                    <a:pt x="88399" y="11457"/>
                  </a:lnTo>
                  <a:lnTo>
                    <a:pt x="88646" y="11914"/>
                  </a:lnTo>
                  <a:lnTo>
                    <a:pt x="88894" y="12370"/>
                  </a:lnTo>
                  <a:lnTo>
                    <a:pt x="89122" y="12846"/>
                  </a:lnTo>
                  <a:lnTo>
                    <a:pt x="89350" y="13322"/>
                  </a:lnTo>
                  <a:lnTo>
                    <a:pt x="89560" y="13798"/>
                  </a:lnTo>
                  <a:lnTo>
                    <a:pt x="89750" y="14273"/>
                  </a:lnTo>
                  <a:lnTo>
                    <a:pt x="89940" y="14768"/>
                  </a:lnTo>
                  <a:lnTo>
                    <a:pt x="90093" y="15263"/>
                  </a:lnTo>
                  <a:lnTo>
                    <a:pt x="90264" y="15758"/>
                  </a:lnTo>
                  <a:lnTo>
                    <a:pt x="90397" y="16272"/>
                  </a:lnTo>
                  <a:lnTo>
                    <a:pt x="90530" y="16785"/>
                  </a:lnTo>
                  <a:lnTo>
                    <a:pt x="90625" y="17299"/>
                  </a:lnTo>
                  <a:lnTo>
                    <a:pt x="90740" y="17813"/>
                  </a:lnTo>
                  <a:lnTo>
                    <a:pt x="90816" y="18327"/>
                  </a:lnTo>
                  <a:lnTo>
                    <a:pt x="90892" y="18860"/>
                  </a:lnTo>
                  <a:lnTo>
                    <a:pt x="90930" y="19393"/>
                  </a:lnTo>
                  <a:lnTo>
                    <a:pt x="90968" y="19926"/>
                  </a:lnTo>
                  <a:lnTo>
                    <a:pt x="91006" y="20458"/>
                  </a:lnTo>
                  <a:lnTo>
                    <a:pt x="91006" y="20991"/>
                  </a:lnTo>
                  <a:lnTo>
                    <a:pt x="91006" y="20991"/>
                  </a:lnTo>
                  <a:lnTo>
                    <a:pt x="91006" y="20991"/>
                  </a:lnTo>
                  <a:lnTo>
                    <a:pt x="91006" y="21543"/>
                  </a:lnTo>
                  <a:lnTo>
                    <a:pt x="90968" y="22076"/>
                  </a:lnTo>
                  <a:lnTo>
                    <a:pt x="90930" y="22609"/>
                  </a:lnTo>
                  <a:lnTo>
                    <a:pt x="90892" y="23142"/>
                  </a:lnTo>
                  <a:lnTo>
                    <a:pt x="90816" y="23675"/>
                  </a:lnTo>
                  <a:lnTo>
                    <a:pt x="90740" y="24188"/>
                  </a:lnTo>
                  <a:lnTo>
                    <a:pt x="90625" y="24702"/>
                  </a:lnTo>
                  <a:lnTo>
                    <a:pt x="90530" y="25216"/>
                  </a:lnTo>
                  <a:lnTo>
                    <a:pt x="90397" y="25730"/>
                  </a:lnTo>
                  <a:lnTo>
                    <a:pt x="90264" y="26225"/>
                  </a:lnTo>
                  <a:lnTo>
                    <a:pt x="90093" y="26739"/>
                  </a:lnTo>
                  <a:lnTo>
                    <a:pt x="89940" y="27233"/>
                  </a:lnTo>
                  <a:lnTo>
                    <a:pt x="89750" y="27709"/>
                  </a:lnTo>
                  <a:lnTo>
                    <a:pt x="89560" y="28204"/>
                  </a:lnTo>
                  <a:lnTo>
                    <a:pt x="89350" y="28680"/>
                  </a:lnTo>
                  <a:lnTo>
                    <a:pt x="89122" y="29156"/>
                  </a:lnTo>
                  <a:lnTo>
                    <a:pt x="88894" y="29631"/>
                  </a:lnTo>
                  <a:lnTo>
                    <a:pt x="88646" y="30088"/>
                  </a:lnTo>
                  <a:lnTo>
                    <a:pt x="88399" y="30545"/>
                  </a:lnTo>
                  <a:lnTo>
                    <a:pt x="88113" y="30983"/>
                  </a:lnTo>
                  <a:lnTo>
                    <a:pt x="87847" y="31439"/>
                  </a:lnTo>
                  <a:lnTo>
                    <a:pt x="87542" y="31877"/>
                  </a:lnTo>
                  <a:lnTo>
                    <a:pt x="87238" y="32296"/>
                  </a:lnTo>
                  <a:lnTo>
                    <a:pt x="86933" y="32714"/>
                  </a:lnTo>
                  <a:lnTo>
                    <a:pt x="86591" y="33133"/>
                  </a:lnTo>
                  <a:lnTo>
                    <a:pt x="86267" y="33552"/>
                  </a:lnTo>
                  <a:lnTo>
                    <a:pt x="85906" y="33951"/>
                  </a:lnTo>
                  <a:lnTo>
                    <a:pt x="85544" y="34332"/>
                  </a:lnTo>
                  <a:lnTo>
                    <a:pt x="85183" y="34732"/>
                  </a:lnTo>
                  <a:lnTo>
                    <a:pt x="84802" y="35112"/>
                  </a:lnTo>
                  <a:lnTo>
                    <a:pt x="84421" y="35474"/>
                  </a:lnTo>
                  <a:lnTo>
                    <a:pt x="84022" y="35835"/>
                  </a:lnTo>
                  <a:lnTo>
                    <a:pt x="83603" y="36178"/>
                  </a:lnTo>
                  <a:lnTo>
                    <a:pt x="83184" y="36540"/>
                  </a:lnTo>
                  <a:lnTo>
                    <a:pt x="82766" y="36863"/>
                  </a:lnTo>
                  <a:lnTo>
                    <a:pt x="82328" y="37187"/>
                  </a:lnTo>
                  <a:lnTo>
                    <a:pt x="81871" y="37510"/>
                  </a:lnTo>
                  <a:lnTo>
                    <a:pt x="81414" y="37815"/>
                  </a:lnTo>
                  <a:lnTo>
                    <a:pt x="80958" y="38119"/>
                  </a:lnTo>
                  <a:lnTo>
                    <a:pt x="80482" y="38405"/>
                  </a:lnTo>
                  <a:lnTo>
                    <a:pt x="80006" y="38690"/>
                  </a:lnTo>
                  <a:lnTo>
                    <a:pt x="79511" y="38957"/>
                  </a:lnTo>
                  <a:lnTo>
                    <a:pt x="79017" y="39204"/>
                  </a:lnTo>
                  <a:lnTo>
                    <a:pt x="78522" y="39451"/>
                  </a:lnTo>
                  <a:lnTo>
                    <a:pt x="78008" y="39699"/>
                  </a:lnTo>
                  <a:lnTo>
                    <a:pt x="77494" y="39927"/>
                  </a:lnTo>
                  <a:lnTo>
                    <a:pt x="76980" y="40136"/>
                  </a:lnTo>
                  <a:lnTo>
                    <a:pt x="76447" y="40346"/>
                  </a:lnTo>
                  <a:lnTo>
                    <a:pt x="75895" y="40536"/>
                  </a:lnTo>
                  <a:lnTo>
                    <a:pt x="75363" y="40726"/>
                  </a:lnTo>
                  <a:lnTo>
                    <a:pt x="74811" y="40898"/>
                  </a:lnTo>
                  <a:lnTo>
                    <a:pt x="74259" y="41050"/>
                  </a:lnTo>
                  <a:lnTo>
                    <a:pt x="73688" y="41202"/>
                  </a:lnTo>
                  <a:lnTo>
                    <a:pt x="73136" y="41335"/>
                  </a:lnTo>
                  <a:lnTo>
                    <a:pt x="72565" y="41469"/>
                  </a:lnTo>
                  <a:lnTo>
                    <a:pt x="71975" y="41583"/>
                  </a:lnTo>
                  <a:lnTo>
                    <a:pt x="71404" y="41678"/>
                  </a:lnTo>
                  <a:lnTo>
                    <a:pt x="70814" y="41754"/>
                  </a:lnTo>
                  <a:lnTo>
                    <a:pt x="70224" y="41830"/>
                  </a:lnTo>
                  <a:lnTo>
                    <a:pt x="69615" y="41887"/>
                  </a:lnTo>
                  <a:lnTo>
                    <a:pt x="69025" y="41944"/>
                  </a:lnTo>
                  <a:lnTo>
                    <a:pt x="68416" y="41982"/>
                  </a:lnTo>
                  <a:lnTo>
                    <a:pt x="67807" y="42001"/>
                  </a:lnTo>
                  <a:lnTo>
                    <a:pt x="67198" y="42001"/>
                  </a:lnTo>
                  <a:lnTo>
                    <a:pt x="23827" y="42001"/>
                  </a:lnTo>
                  <a:lnTo>
                    <a:pt x="23827" y="42001"/>
                  </a:lnTo>
                  <a:lnTo>
                    <a:pt x="23218" y="42001"/>
                  </a:lnTo>
                  <a:lnTo>
                    <a:pt x="22609" y="41982"/>
                  </a:lnTo>
                  <a:lnTo>
                    <a:pt x="22000" y="41944"/>
                  </a:lnTo>
                  <a:lnTo>
                    <a:pt x="21391" y="41887"/>
                  </a:lnTo>
                  <a:lnTo>
                    <a:pt x="20801" y="41830"/>
                  </a:lnTo>
                  <a:lnTo>
                    <a:pt x="20211" y="41754"/>
                  </a:lnTo>
                  <a:lnTo>
                    <a:pt x="19621" y="41678"/>
                  </a:lnTo>
                  <a:lnTo>
                    <a:pt x="19031" y="41583"/>
                  </a:lnTo>
                  <a:lnTo>
                    <a:pt x="18460" y="41469"/>
                  </a:lnTo>
                  <a:lnTo>
                    <a:pt x="17889" y="41335"/>
                  </a:lnTo>
                  <a:lnTo>
                    <a:pt x="17318" y="41202"/>
                  </a:lnTo>
                  <a:lnTo>
                    <a:pt x="16766" y="41050"/>
                  </a:lnTo>
                  <a:lnTo>
                    <a:pt x="16214" y="40898"/>
                  </a:lnTo>
                  <a:lnTo>
                    <a:pt x="15663" y="40726"/>
                  </a:lnTo>
                  <a:lnTo>
                    <a:pt x="15111" y="40536"/>
                  </a:lnTo>
                  <a:lnTo>
                    <a:pt x="14578" y="40346"/>
                  </a:lnTo>
                  <a:lnTo>
                    <a:pt x="14045" y="40136"/>
                  </a:lnTo>
                  <a:lnTo>
                    <a:pt x="13512" y="39927"/>
                  </a:lnTo>
                  <a:lnTo>
                    <a:pt x="12998" y="39699"/>
                  </a:lnTo>
                  <a:lnTo>
                    <a:pt x="12503" y="39451"/>
                  </a:lnTo>
                  <a:lnTo>
                    <a:pt x="11990" y="39204"/>
                  </a:lnTo>
                  <a:lnTo>
                    <a:pt x="11495" y="38957"/>
                  </a:lnTo>
                  <a:lnTo>
                    <a:pt x="11019" y="38690"/>
                  </a:lnTo>
                  <a:lnTo>
                    <a:pt x="10524" y="38405"/>
                  </a:lnTo>
                  <a:lnTo>
                    <a:pt x="10067" y="38119"/>
                  </a:lnTo>
                  <a:lnTo>
                    <a:pt x="9592" y="37815"/>
                  </a:lnTo>
                  <a:lnTo>
                    <a:pt x="9135" y="37510"/>
                  </a:lnTo>
                  <a:lnTo>
                    <a:pt x="8697" y="37187"/>
                  </a:lnTo>
                  <a:lnTo>
                    <a:pt x="8260" y="36863"/>
                  </a:lnTo>
                  <a:lnTo>
                    <a:pt x="7841" y="36540"/>
                  </a:lnTo>
                  <a:lnTo>
                    <a:pt x="7422" y="36178"/>
                  </a:lnTo>
                  <a:lnTo>
                    <a:pt x="7003" y="35835"/>
                  </a:lnTo>
                  <a:lnTo>
                    <a:pt x="6604" y="35474"/>
                  </a:lnTo>
                  <a:lnTo>
                    <a:pt x="6204" y="35112"/>
                  </a:lnTo>
                  <a:lnTo>
                    <a:pt x="5843" y="34732"/>
                  </a:lnTo>
                  <a:lnTo>
                    <a:pt x="5462" y="34332"/>
                  </a:lnTo>
                  <a:lnTo>
                    <a:pt x="5100" y="33951"/>
                  </a:lnTo>
                  <a:lnTo>
                    <a:pt x="4758" y="33552"/>
                  </a:lnTo>
                  <a:lnTo>
                    <a:pt x="4415" y="33133"/>
                  </a:lnTo>
                  <a:lnTo>
                    <a:pt x="4092" y="32714"/>
                  </a:lnTo>
                  <a:lnTo>
                    <a:pt x="3768" y="32296"/>
                  </a:lnTo>
                  <a:lnTo>
                    <a:pt x="3464" y="31877"/>
                  </a:lnTo>
                  <a:lnTo>
                    <a:pt x="3178" y="31439"/>
                  </a:lnTo>
                  <a:lnTo>
                    <a:pt x="2893" y="30983"/>
                  </a:lnTo>
                  <a:lnTo>
                    <a:pt x="2626" y="30545"/>
                  </a:lnTo>
                  <a:lnTo>
                    <a:pt x="2360" y="30088"/>
                  </a:lnTo>
                  <a:lnTo>
                    <a:pt x="2113" y="29631"/>
                  </a:lnTo>
                  <a:lnTo>
                    <a:pt x="1884" y="29156"/>
                  </a:lnTo>
                  <a:lnTo>
                    <a:pt x="1675" y="28680"/>
                  </a:lnTo>
                  <a:lnTo>
                    <a:pt x="1465" y="28204"/>
                  </a:lnTo>
                  <a:lnTo>
                    <a:pt x="1256" y="27709"/>
                  </a:lnTo>
                  <a:lnTo>
                    <a:pt x="1085" y="27233"/>
                  </a:lnTo>
                  <a:lnTo>
                    <a:pt x="914" y="26739"/>
                  </a:lnTo>
                  <a:lnTo>
                    <a:pt x="761" y="26225"/>
                  </a:lnTo>
                  <a:lnTo>
                    <a:pt x="628" y="25730"/>
                  </a:lnTo>
                  <a:lnTo>
                    <a:pt x="495" y="25216"/>
                  </a:lnTo>
                  <a:lnTo>
                    <a:pt x="381" y="24702"/>
                  </a:lnTo>
                  <a:lnTo>
                    <a:pt x="286" y="24188"/>
                  </a:lnTo>
                  <a:lnTo>
                    <a:pt x="209" y="23675"/>
                  </a:lnTo>
                  <a:lnTo>
                    <a:pt x="133" y="23142"/>
                  </a:lnTo>
                  <a:lnTo>
                    <a:pt x="76" y="22609"/>
                  </a:lnTo>
                  <a:lnTo>
                    <a:pt x="38" y="22076"/>
                  </a:lnTo>
                  <a:lnTo>
                    <a:pt x="19" y="21543"/>
                  </a:lnTo>
                  <a:lnTo>
                    <a:pt x="0" y="20991"/>
                  </a:lnTo>
                  <a:lnTo>
                    <a:pt x="0" y="20991"/>
                  </a:lnTo>
                  <a:lnTo>
                    <a:pt x="0" y="20991"/>
                  </a:lnTo>
                  <a:lnTo>
                    <a:pt x="19" y="20458"/>
                  </a:lnTo>
                  <a:lnTo>
                    <a:pt x="38" y="19926"/>
                  </a:lnTo>
                  <a:lnTo>
                    <a:pt x="76" y="19393"/>
                  </a:lnTo>
                  <a:lnTo>
                    <a:pt x="133" y="18860"/>
                  </a:lnTo>
                  <a:lnTo>
                    <a:pt x="209" y="18327"/>
                  </a:lnTo>
                  <a:lnTo>
                    <a:pt x="286" y="17813"/>
                  </a:lnTo>
                  <a:lnTo>
                    <a:pt x="381" y="17299"/>
                  </a:lnTo>
                  <a:lnTo>
                    <a:pt x="495" y="16785"/>
                  </a:lnTo>
                  <a:lnTo>
                    <a:pt x="628" y="16272"/>
                  </a:lnTo>
                  <a:lnTo>
                    <a:pt x="761" y="15758"/>
                  </a:lnTo>
                  <a:lnTo>
                    <a:pt x="914" y="15263"/>
                  </a:lnTo>
                  <a:lnTo>
                    <a:pt x="1085" y="14768"/>
                  </a:lnTo>
                  <a:lnTo>
                    <a:pt x="1256" y="14273"/>
                  </a:lnTo>
                  <a:lnTo>
                    <a:pt x="1465" y="13798"/>
                  </a:lnTo>
                  <a:lnTo>
                    <a:pt x="1675" y="13322"/>
                  </a:lnTo>
                  <a:lnTo>
                    <a:pt x="1884" y="12846"/>
                  </a:lnTo>
                  <a:lnTo>
                    <a:pt x="2113" y="12370"/>
                  </a:lnTo>
                  <a:lnTo>
                    <a:pt x="2360" y="11914"/>
                  </a:lnTo>
                  <a:lnTo>
                    <a:pt x="2626" y="11457"/>
                  </a:lnTo>
                  <a:lnTo>
                    <a:pt x="2893" y="11019"/>
                  </a:lnTo>
                  <a:lnTo>
                    <a:pt x="3178" y="10562"/>
                  </a:lnTo>
                  <a:lnTo>
                    <a:pt x="3464" y="10125"/>
                  </a:lnTo>
                  <a:lnTo>
                    <a:pt x="3768" y="9706"/>
                  </a:lnTo>
                  <a:lnTo>
                    <a:pt x="4092" y="9287"/>
                  </a:lnTo>
                  <a:lnTo>
                    <a:pt x="4415" y="8869"/>
                  </a:lnTo>
                  <a:lnTo>
                    <a:pt x="4758" y="8450"/>
                  </a:lnTo>
                  <a:lnTo>
                    <a:pt x="5100" y="8050"/>
                  </a:lnTo>
                  <a:lnTo>
                    <a:pt x="5462" y="7651"/>
                  </a:lnTo>
                  <a:lnTo>
                    <a:pt x="5843" y="7270"/>
                  </a:lnTo>
                  <a:lnTo>
                    <a:pt x="6204" y="6889"/>
                  </a:lnTo>
                  <a:lnTo>
                    <a:pt x="6604" y="6528"/>
                  </a:lnTo>
                  <a:lnTo>
                    <a:pt x="7003" y="6166"/>
                  </a:lnTo>
                  <a:lnTo>
                    <a:pt x="7422" y="5805"/>
                  </a:lnTo>
                  <a:lnTo>
                    <a:pt x="7841" y="5462"/>
                  </a:lnTo>
                  <a:lnTo>
                    <a:pt x="8260" y="5138"/>
                  </a:lnTo>
                  <a:lnTo>
                    <a:pt x="8697" y="4815"/>
                  </a:lnTo>
                  <a:lnTo>
                    <a:pt x="9135" y="4491"/>
                  </a:lnTo>
                  <a:lnTo>
                    <a:pt x="9592" y="4187"/>
                  </a:lnTo>
                  <a:lnTo>
                    <a:pt x="10067" y="3882"/>
                  </a:lnTo>
                  <a:lnTo>
                    <a:pt x="10524" y="3597"/>
                  </a:lnTo>
                  <a:lnTo>
                    <a:pt x="11019" y="3312"/>
                  </a:lnTo>
                  <a:lnTo>
                    <a:pt x="11495" y="3045"/>
                  </a:lnTo>
                  <a:lnTo>
                    <a:pt x="11990" y="2798"/>
                  </a:lnTo>
                  <a:lnTo>
                    <a:pt x="12503" y="2550"/>
                  </a:lnTo>
                  <a:lnTo>
                    <a:pt x="12998" y="2303"/>
                  </a:lnTo>
                  <a:lnTo>
                    <a:pt x="13512" y="2075"/>
                  </a:lnTo>
                  <a:lnTo>
                    <a:pt x="14045" y="1865"/>
                  </a:lnTo>
                  <a:lnTo>
                    <a:pt x="14578" y="1656"/>
                  </a:lnTo>
                  <a:lnTo>
                    <a:pt x="15111" y="1466"/>
                  </a:lnTo>
                  <a:lnTo>
                    <a:pt x="15663" y="1275"/>
                  </a:lnTo>
                  <a:lnTo>
                    <a:pt x="16214" y="1104"/>
                  </a:lnTo>
                  <a:lnTo>
                    <a:pt x="16766" y="952"/>
                  </a:lnTo>
                  <a:lnTo>
                    <a:pt x="17318" y="799"/>
                  </a:lnTo>
                  <a:lnTo>
                    <a:pt x="17889" y="666"/>
                  </a:lnTo>
                  <a:lnTo>
                    <a:pt x="18460" y="533"/>
                  </a:lnTo>
                  <a:lnTo>
                    <a:pt x="19031" y="419"/>
                  </a:lnTo>
                  <a:lnTo>
                    <a:pt x="19621" y="324"/>
                  </a:lnTo>
                  <a:lnTo>
                    <a:pt x="20211" y="248"/>
                  </a:lnTo>
                  <a:lnTo>
                    <a:pt x="20801" y="171"/>
                  </a:lnTo>
                  <a:lnTo>
                    <a:pt x="21391" y="114"/>
                  </a:lnTo>
                  <a:lnTo>
                    <a:pt x="22000" y="57"/>
                  </a:lnTo>
                  <a:lnTo>
                    <a:pt x="22609" y="19"/>
                  </a:lnTo>
                  <a:lnTo>
                    <a:pt x="23218" y="0"/>
                  </a:lnTo>
                  <a:lnTo>
                    <a:pt x="23827" y="0"/>
                  </a:lnTo>
                  <a:lnTo>
                    <a:pt x="2382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
            <p:cNvSpPr/>
            <p:nvPr/>
          </p:nvSpPr>
          <p:spPr>
            <a:xfrm>
              <a:off x="3054700" y="3647975"/>
              <a:ext cx="2174300" cy="923050"/>
            </a:xfrm>
            <a:custGeom>
              <a:rect b="b" l="l" r="r" t="t"/>
              <a:pathLst>
                <a:path extrusionOk="0" h="36922" w="86972">
                  <a:moveTo>
                    <a:pt x="0" y="36921"/>
                  </a:moveTo>
                  <a:lnTo>
                    <a:pt x="61299" y="36921"/>
                  </a:lnTo>
                  <a:lnTo>
                    <a:pt x="61299" y="36921"/>
                  </a:lnTo>
                  <a:lnTo>
                    <a:pt x="62232" y="36921"/>
                  </a:lnTo>
                  <a:lnTo>
                    <a:pt x="63164" y="36883"/>
                  </a:lnTo>
                  <a:lnTo>
                    <a:pt x="64078" y="36826"/>
                  </a:lnTo>
                  <a:lnTo>
                    <a:pt x="64991" y="36750"/>
                  </a:lnTo>
                  <a:lnTo>
                    <a:pt x="65905" y="36636"/>
                  </a:lnTo>
                  <a:lnTo>
                    <a:pt x="66799" y="36521"/>
                  </a:lnTo>
                  <a:lnTo>
                    <a:pt x="67693" y="36369"/>
                  </a:lnTo>
                  <a:lnTo>
                    <a:pt x="68569" y="36198"/>
                  </a:lnTo>
                  <a:lnTo>
                    <a:pt x="69463" y="36008"/>
                  </a:lnTo>
                  <a:lnTo>
                    <a:pt x="70320" y="35798"/>
                  </a:lnTo>
                  <a:lnTo>
                    <a:pt x="71195" y="35570"/>
                  </a:lnTo>
                  <a:lnTo>
                    <a:pt x="72052" y="35322"/>
                  </a:lnTo>
                  <a:lnTo>
                    <a:pt x="72889" y="35056"/>
                  </a:lnTo>
                  <a:lnTo>
                    <a:pt x="73726" y="34771"/>
                  </a:lnTo>
                  <a:lnTo>
                    <a:pt x="74564" y="34447"/>
                  </a:lnTo>
                  <a:lnTo>
                    <a:pt x="75382" y="34123"/>
                  </a:lnTo>
                  <a:lnTo>
                    <a:pt x="76181" y="33781"/>
                  </a:lnTo>
                  <a:lnTo>
                    <a:pt x="76981" y="33419"/>
                  </a:lnTo>
                  <a:lnTo>
                    <a:pt x="77780" y="33020"/>
                  </a:lnTo>
                  <a:lnTo>
                    <a:pt x="78560" y="32620"/>
                  </a:lnTo>
                  <a:lnTo>
                    <a:pt x="79321" y="32201"/>
                  </a:lnTo>
                  <a:lnTo>
                    <a:pt x="80083" y="31764"/>
                  </a:lnTo>
                  <a:lnTo>
                    <a:pt x="80825" y="31307"/>
                  </a:lnTo>
                  <a:lnTo>
                    <a:pt x="81548" y="30831"/>
                  </a:lnTo>
                  <a:lnTo>
                    <a:pt x="82271" y="30355"/>
                  </a:lnTo>
                  <a:lnTo>
                    <a:pt x="82994" y="29842"/>
                  </a:lnTo>
                  <a:lnTo>
                    <a:pt x="83679" y="29328"/>
                  </a:lnTo>
                  <a:lnTo>
                    <a:pt x="84365" y="28776"/>
                  </a:lnTo>
                  <a:lnTo>
                    <a:pt x="85050" y="28224"/>
                  </a:lnTo>
                  <a:lnTo>
                    <a:pt x="85697" y="27653"/>
                  </a:lnTo>
                  <a:lnTo>
                    <a:pt x="86344" y="27082"/>
                  </a:lnTo>
                  <a:lnTo>
                    <a:pt x="86972" y="26473"/>
                  </a:lnTo>
                  <a:lnTo>
                    <a:pt x="86972" y="26473"/>
                  </a:lnTo>
                  <a:lnTo>
                    <a:pt x="86781" y="25769"/>
                  </a:lnTo>
                  <a:lnTo>
                    <a:pt x="86572" y="25065"/>
                  </a:lnTo>
                  <a:lnTo>
                    <a:pt x="86363" y="24380"/>
                  </a:lnTo>
                  <a:lnTo>
                    <a:pt x="86134" y="23675"/>
                  </a:lnTo>
                  <a:lnTo>
                    <a:pt x="85887" y="22990"/>
                  </a:lnTo>
                  <a:lnTo>
                    <a:pt x="85621" y="22324"/>
                  </a:lnTo>
                  <a:lnTo>
                    <a:pt x="85354" y="21639"/>
                  </a:lnTo>
                  <a:lnTo>
                    <a:pt x="85050" y="20992"/>
                  </a:lnTo>
                  <a:lnTo>
                    <a:pt x="84764" y="20326"/>
                  </a:lnTo>
                  <a:lnTo>
                    <a:pt x="84441" y="19679"/>
                  </a:lnTo>
                  <a:lnTo>
                    <a:pt x="84117" y="19032"/>
                  </a:lnTo>
                  <a:lnTo>
                    <a:pt x="83775" y="18404"/>
                  </a:lnTo>
                  <a:lnTo>
                    <a:pt x="83432" y="17776"/>
                  </a:lnTo>
                  <a:lnTo>
                    <a:pt x="83070" y="17148"/>
                  </a:lnTo>
                  <a:lnTo>
                    <a:pt x="82690" y="16539"/>
                  </a:lnTo>
                  <a:lnTo>
                    <a:pt x="82290" y="15930"/>
                  </a:lnTo>
                  <a:lnTo>
                    <a:pt x="81891" y="15340"/>
                  </a:lnTo>
                  <a:lnTo>
                    <a:pt x="81491" y="14750"/>
                  </a:lnTo>
                  <a:lnTo>
                    <a:pt x="81053" y="14179"/>
                  </a:lnTo>
                  <a:lnTo>
                    <a:pt x="80634" y="13608"/>
                  </a:lnTo>
                  <a:lnTo>
                    <a:pt x="80178" y="13056"/>
                  </a:lnTo>
                  <a:lnTo>
                    <a:pt x="79721" y="12504"/>
                  </a:lnTo>
                  <a:lnTo>
                    <a:pt x="79264" y="11971"/>
                  </a:lnTo>
                  <a:lnTo>
                    <a:pt x="78769" y="11439"/>
                  </a:lnTo>
                  <a:lnTo>
                    <a:pt x="78294" y="10906"/>
                  </a:lnTo>
                  <a:lnTo>
                    <a:pt x="77799" y="10392"/>
                  </a:lnTo>
                  <a:lnTo>
                    <a:pt x="77285" y="9897"/>
                  </a:lnTo>
                  <a:lnTo>
                    <a:pt x="76771" y="9402"/>
                  </a:lnTo>
                  <a:lnTo>
                    <a:pt x="76238" y="8926"/>
                  </a:lnTo>
                  <a:lnTo>
                    <a:pt x="75686" y="8451"/>
                  </a:lnTo>
                  <a:lnTo>
                    <a:pt x="75154" y="7994"/>
                  </a:lnTo>
                  <a:lnTo>
                    <a:pt x="74583" y="7556"/>
                  </a:lnTo>
                  <a:lnTo>
                    <a:pt x="74031" y="7119"/>
                  </a:lnTo>
                  <a:lnTo>
                    <a:pt x="73441" y="6681"/>
                  </a:lnTo>
                  <a:lnTo>
                    <a:pt x="72870" y="6281"/>
                  </a:lnTo>
                  <a:lnTo>
                    <a:pt x="72280" y="5863"/>
                  </a:lnTo>
                  <a:lnTo>
                    <a:pt x="71671" y="5482"/>
                  </a:lnTo>
                  <a:lnTo>
                    <a:pt x="71062" y="5101"/>
                  </a:lnTo>
                  <a:lnTo>
                    <a:pt x="70434" y="4740"/>
                  </a:lnTo>
                  <a:lnTo>
                    <a:pt x="69825" y="4378"/>
                  </a:lnTo>
                  <a:lnTo>
                    <a:pt x="69178" y="4036"/>
                  </a:lnTo>
                  <a:lnTo>
                    <a:pt x="68550" y="3712"/>
                  </a:lnTo>
                  <a:lnTo>
                    <a:pt x="67903" y="3388"/>
                  </a:lnTo>
                  <a:lnTo>
                    <a:pt x="67237" y="3084"/>
                  </a:lnTo>
                  <a:lnTo>
                    <a:pt x="66571" y="2799"/>
                  </a:lnTo>
                  <a:lnTo>
                    <a:pt x="65905" y="2513"/>
                  </a:lnTo>
                  <a:lnTo>
                    <a:pt x="65238" y="2247"/>
                  </a:lnTo>
                  <a:lnTo>
                    <a:pt x="64553" y="1999"/>
                  </a:lnTo>
                  <a:lnTo>
                    <a:pt x="63868" y="1771"/>
                  </a:lnTo>
                  <a:lnTo>
                    <a:pt x="63164" y="1542"/>
                  </a:lnTo>
                  <a:lnTo>
                    <a:pt x="62460" y="1333"/>
                  </a:lnTo>
                  <a:lnTo>
                    <a:pt x="61756" y="1143"/>
                  </a:lnTo>
                  <a:lnTo>
                    <a:pt x="61052" y="972"/>
                  </a:lnTo>
                  <a:lnTo>
                    <a:pt x="60328" y="800"/>
                  </a:lnTo>
                  <a:lnTo>
                    <a:pt x="59605" y="648"/>
                  </a:lnTo>
                  <a:lnTo>
                    <a:pt x="58863" y="515"/>
                  </a:lnTo>
                  <a:lnTo>
                    <a:pt x="58140" y="401"/>
                  </a:lnTo>
                  <a:lnTo>
                    <a:pt x="57398" y="286"/>
                  </a:lnTo>
                  <a:lnTo>
                    <a:pt x="56655" y="210"/>
                  </a:lnTo>
                  <a:lnTo>
                    <a:pt x="55913" y="134"/>
                  </a:lnTo>
                  <a:lnTo>
                    <a:pt x="55152" y="77"/>
                  </a:lnTo>
                  <a:lnTo>
                    <a:pt x="54391" y="39"/>
                  </a:lnTo>
                  <a:lnTo>
                    <a:pt x="53630" y="20"/>
                  </a:lnTo>
                  <a:lnTo>
                    <a:pt x="52868" y="1"/>
                  </a:lnTo>
                  <a:lnTo>
                    <a:pt x="0" y="1"/>
                  </a:lnTo>
                  <a:lnTo>
                    <a:pt x="0" y="3692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
            <p:cNvSpPr/>
            <p:nvPr/>
          </p:nvSpPr>
          <p:spPr>
            <a:xfrm>
              <a:off x="3054700" y="4311700"/>
              <a:ext cx="1922625" cy="349225"/>
            </a:xfrm>
            <a:custGeom>
              <a:rect b="b" l="l" r="r" t="t"/>
              <a:pathLst>
                <a:path extrusionOk="0" h="13969" w="76905">
                  <a:moveTo>
                    <a:pt x="0" y="0"/>
                  </a:moveTo>
                  <a:lnTo>
                    <a:pt x="3559" y="0"/>
                  </a:lnTo>
                  <a:lnTo>
                    <a:pt x="23485" y="0"/>
                  </a:lnTo>
                  <a:lnTo>
                    <a:pt x="66228" y="0"/>
                  </a:lnTo>
                  <a:lnTo>
                    <a:pt x="66228" y="0"/>
                  </a:lnTo>
                  <a:lnTo>
                    <a:pt x="66666" y="19"/>
                  </a:lnTo>
                  <a:lnTo>
                    <a:pt x="67103" y="57"/>
                  </a:lnTo>
                  <a:lnTo>
                    <a:pt x="67541" y="114"/>
                  </a:lnTo>
                  <a:lnTo>
                    <a:pt x="67979" y="190"/>
                  </a:lnTo>
                  <a:lnTo>
                    <a:pt x="68398" y="286"/>
                  </a:lnTo>
                  <a:lnTo>
                    <a:pt x="68816" y="400"/>
                  </a:lnTo>
                  <a:lnTo>
                    <a:pt x="69216" y="533"/>
                  </a:lnTo>
                  <a:lnTo>
                    <a:pt x="69635" y="685"/>
                  </a:lnTo>
                  <a:lnTo>
                    <a:pt x="70034" y="857"/>
                  </a:lnTo>
                  <a:lnTo>
                    <a:pt x="70434" y="1066"/>
                  </a:lnTo>
                  <a:lnTo>
                    <a:pt x="70815" y="1275"/>
                  </a:lnTo>
                  <a:lnTo>
                    <a:pt x="71195" y="1504"/>
                  </a:lnTo>
                  <a:lnTo>
                    <a:pt x="71576" y="1751"/>
                  </a:lnTo>
                  <a:lnTo>
                    <a:pt x="71937" y="2017"/>
                  </a:lnTo>
                  <a:lnTo>
                    <a:pt x="72299" y="2303"/>
                  </a:lnTo>
                  <a:lnTo>
                    <a:pt x="72641" y="2607"/>
                  </a:lnTo>
                  <a:lnTo>
                    <a:pt x="72984" y="2912"/>
                  </a:lnTo>
                  <a:lnTo>
                    <a:pt x="73327" y="3235"/>
                  </a:lnTo>
                  <a:lnTo>
                    <a:pt x="73650" y="3597"/>
                  </a:lnTo>
                  <a:lnTo>
                    <a:pt x="73955" y="3959"/>
                  </a:lnTo>
                  <a:lnTo>
                    <a:pt x="74259" y="4320"/>
                  </a:lnTo>
                  <a:lnTo>
                    <a:pt x="74564" y="4720"/>
                  </a:lnTo>
                  <a:lnTo>
                    <a:pt x="74849" y="5119"/>
                  </a:lnTo>
                  <a:lnTo>
                    <a:pt x="75115" y="5538"/>
                  </a:lnTo>
                  <a:lnTo>
                    <a:pt x="75382" y="5957"/>
                  </a:lnTo>
                  <a:lnTo>
                    <a:pt x="75648" y="6395"/>
                  </a:lnTo>
                  <a:lnTo>
                    <a:pt x="75877" y="6851"/>
                  </a:lnTo>
                  <a:lnTo>
                    <a:pt x="76105" y="7308"/>
                  </a:lnTo>
                  <a:lnTo>
                    <a:pt x="76333" y="7784"/>
                  </a:lnTo>
                  <a:lnTo>
                    <a:pt x="76543" y="8279"/>
                  </a:lnTo>
                  <a:lnTo>
                    <a:pt x="76733" y="8773"/>
                  </a:lnTo>
                  <a:lnTo>
                    <a:pt x="76904" y="9287"/>
                  </a:lnTo>
                  <a:lnTo>
                    <a:pt x="76904" y="9287"/>
                  </a:lnTo>
                  <a:lnTo>
                    <a:pt x="76010" y="9820"/>
                  </a:lnTo>
                  <a:lnTo>
                    <a:pt x="75096" y="10353"/>
                  </a:lnTo>
                  <a:lnTo>
                    <a:pt x="74183" y="10829"/>
                  </a:lnTo>
                  <a:lnTo>
                    <a:pt x="73250" y="11286"/>
                  </a:lnTo>
                  <a:lnTo>
                    <a:pt x="72299" y="11704"/>
                  </a:lnTo>
                  <a:lnTo>
                    <a:pt x="71347" y="12085"/>
                  </a:lnTo>
                  <a:lnTo>
                    <a:pt x="70396" y="12446"/>
                  </a:lnTo>
                  <a:lnTo>
                    <a:pt x="69406" y="12751"/>
                  </a:lnTo>
                  <a:lnTo>
                    <a:pt x="68436" y="13036"/>
                  </a:lnTo>
                  <a:lnTo>
                    <a:pt x="67446" y="13284"/>
                  </a:lnTo>
                  <a:lnTo>
                    <a:pt x="66437" y="13493"/>
                  </a:lnTo>
                  <a:lnTo>
                    <a:pt x="65429" y="13664"/>
                  </a:lnTo>
                  <a:lnTo>
                    <a:pt x="64401" y="13798"/>
                  </a:lnTo>
                  <a:lnTo>
                    <a:pt x="63373" y="13893"/>
                  </a:lnTo>
                  <a:lnTo>
                    <a:pt x="62346" y="13950"/>
                  </a:lnTo>
                  <a:lnTo>
                    <a:pt x="61299" y="13969"/>
                  </a:lnTo>
                  <a:lnTo>
                    <a:pt x="0" y="1396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
            <p:cNvSpPr/>
            <p:nvPr/>
          </p:nvSpPr>
          <p:spPr>
            <a:xfrm>
              <a:off x="3363000" y="4453475"/>
              <a:ext cx="338300" cy="117550"/>
            </a:xfrm>
            <a:custGeom>
              <a:rect b="b" l="l" r="r" t="t"/>
              <a:pathLst>
                <a:path extrusionOk="0" h="4702" w="13532">
                  <a:moveTo>
                    <a:pt x="10696" y="0"/>
                  </a:moveTo>
                  <a:lnTo>
                    <a:pt x="2836" y="0"/>
                  </a:lnTo>
                  <a:lnTo>
                    <a:pt x="2836" y="0"/>
                  </a:lnTo>
                  <a:lnTo>
                    <a:pt x="2551" y="0"/>
                  </a:lnTo>
                  <a:lnTo>
                    <a:pt x="2265" y="57"/>
                  </a:lnTo>
                  <a:lnTo>
                    <a:pt x="1999" y="115"/>
                  </a:lnTo>
                  <a:lnTo>
                    <a:pt x="1732" y="210"/>
                  </a:lnTo>
                  <a:lnTo>
                    <a:pt x="1485" y="343"/>
                  </a:lnTo>
                  <a:lnTo>
                    <a:pt x="1256" y="476"/>
                  </a:lnTo>
                  <a:lnTo>
                    <a:pt x="1047" y="647"/>
                  </a:lnTo>
                  <a:lnTo>
                    <a:pt x="838" y="819"/>
                  </a:lnTo>
                  <a:lnTo>
                    <a:pt x="647" y="1028"/>
                  </a:lnTo>
                  <a:lnTo>
                    <a:pt x="495" y="1256"/>
                  </a:lnTo>
                  <a:lnTo>
                    <a:pt x="343" y="1485"/>
                  </a:lnTo>
                  <a:lnTo>
                    <a:pt x="229" y="1732"/>
                  </a:lnTo>
                  <a:lnTo>
                    <a:pt x="134" y="1999"/>
                  </a:lnTo>
                  <a:lnTo>
                    <a:pt x="58" y="2265"/>
                  </a:lnTo>
                  <a:lnTo>
                    <a:pt x="19" y="2551"/>
                  </a:lnTo>
                  <a:lnTo>
                    <a:pt x="0" y="2836"/>
                  </a:lnTo>
                  <a:lnTo>
                    <a:pt x="0" y="2836"/>
                  </a:lnTo>
                  <a:lnTo>
                    <a:pt x="0" y="2836"/>
                  </a:lnTo>
                  <a:lnTo>
                    <a:pt x="19" y="3102"/>
                  </a:lnTo>
                  <a:lnTo>
                    <a:pt x="58" y="3350"/>
                  </a:lnTo>
                  <a:lnTo>
                    <a:pt x="115" y="3616"/>
                  </a:lnTo>
                  <a:lnTo>
                    <a:pt x="191" y="3845"/>
                  </a:lnTo>
                  <a:lnTo>
                    <a:pt x="286" y="4092"/>
                  </a:lnTo>
                  <a:lnTo>
                    <a:pt x="419" y="4301"/>
                  </a:lnTo>
                  <a:lnTo>
                    <a:pt x="552" y="4511"/>
                  </a:lnTo>
                  <a:lnTo>
                    <a:pt x="705" y="4701"/>
                  </a:lnTo>
                  <a:lnTo>
                    <a:pt x="12827" y="4701"/>
                  </a:lnTo>
                  <a:lnTo>
                    <a:pt x="12827" y="4701"/>
                  </a:lnTo>
                  <a:lnTo>
                    <a:pt x="12980" y="4511"/>
                  </a:lnTo>
                  <a:lnTo>
                    <a:pt x="13113" y="4301"/>
                  </a:lnTo>
                  <a:lnTo>
                    <a:pt x="13246" y="4092"/>
                  </a:lnTo>
                  <a:lnTo>
                    <a:pt x="13341" y="3845"/>
                  </a:lnTo>
                  <a:lnTo>
                    <a:pt x="13417" y="3616"/>
                  </a:lnTo>
                  <a:lnTo>
                    <a:pt x="13493" y="3350"/>
                  </a:lnTo>
                  <a:lnTo>
                    <a:pt x="13531" y="3102"/>
                  </a:lnTo>
                  <a:lnTo>
                    <a:pt x="13531" y="2836"/>
                  </a:lnTo>
                  <a:lnTo>
                    <a:pt x="13531" y="2836"/>
                  </a:lnTo>
                  <a:lnTo>
                    <a:pt x="13531" y="2836"/>
                  </a:lnTo>
                  <a:lnTo>
                    <a:pt x="13512" y="2551"/>
                  </a:lnTo>
                  <a:lnTo>
                    <a:pt x="13474" y="2265"/>
                  </a:lnTo>
                  <a:lnTo>
                    <a:pt x="13398" y="1999"/>
                  </a:lnTo>
                  <a:lnTo>
                    <a:pt x="13303" y="1732"/>
                  </a:lnTo>
                  <a:lnTo>
                    <a:pt x="13189" y="1485"/>
                  </a:lnTo>
                  <a:lnTo>
                    <a:pt x="13056" y="1256"/>
                  </a:lnTo>
                  <a:lnTo>
                    <a:pt x="12884" y="1028"/>
                  </a:lnTo>
                  <a:lnTo>
                    <a:pt x="12694" y="819"/>
                  </a:lnTo>
                  <a:lnTo>
                    <a:pt x="12504" y="647"/>
                  </a:lnTo>
                  <a:lnTo>
                    <a:pt x="12275" y="476"/>
                  </a:lnTo>
                  <a:lnTo>
                    <a:pt x="12047" y="343"/>
                  </a:lnTo>
                  <a:lnTo>
                    <a:pt x="11800" y="210"/>
                  </a:lnTo>
                  <a:lnTo>
                    <a:pt x="11533" y="115"/>
                  </a:lnTo>
                  <a:lnTo>
                    <a:pt x="11267" y="57"/>
                  </a:lnTo>
                  <a:lnTo>
                    <a:pt x="10981" y="0"/>
                  </a:lnTo>
                  <a:lnTo>
                    <a:pt x="10696" y="0"/>
                  </a:lnTo>
                  <a:lnTo>
                    <a:pt x="10696" y="0"/>
                  </a:lnTo>
                  <a:close/>
                </a:path>
              </a:pathLst>
            </a:custGeom>
            <a:solidFill>
              <a:srgbClr val="3100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5"/>
            <p:cNvSpPr/>
            <p:nvPr/>
          </p:nvSpPr>
          <p:spPr>
            <a:xfrm>
              <a:off x="1664500" y="4636650"/>
              <a:ext cx="3332325" cy="840225"/>
            </a:xfrm>
            <a:custGeom>
              <a:rect b="b" l="l" r="r" t="t"/>
              <a:pathLst>
                <a:path extrusionOk="0" h="33609" w="133293">
                  <a:moveTo>
                    <a:pt x="123301" y="0"/>
                  </a:moveTo>
                  <a:lnTo>
                    <a:pt x="9991" y="0"/>
                  </a:lnTo>
                  <a:lnTo>
                    <a:pt x="9991" y="0"/>
                  </a:lnTo>
                  <a:lnTo>
                    <a:pt x="9477" y="19"/>
                  </a:lnTo>
                  <a:lnTo>
                    <a:pt x="8964" y="57"/>
                  </a:lnTo>
                  <a:lnTo>
                    <a:pt x="8469" y="115"/>
                  </a:lnTo>
                  <a:lnTo>
                    <a:pt x="7974" y="210"/>
                  </a:lnTo>
                  <a:lnTo>
                    <a:pt x="7498" y="305"/>
                  </a:lnTo>
                  <a:lnTo>
                    <a:pt x="7022" y="457"/>
                  </a:lnTo>
                  <a:lnTo>
                    <a:pt x="6566" y="609"/>
                  </a:lnTo>
                  <a:lnTo>
                    <a:pt x="6109" y="781"/>
                  </a:lnTo>
                  <a:lnTo>
                    <a:pt x="5671" y="990"/>
                  </a:lnTo>
                  <a:lnTo>
                    <a:pt x="5234" y="1199"/>
                  </a:lnTo>
                  <a:lnTo>
                    <a:pt x="4815" y="1447"/>
                  </a:lnTo>
                  <a:lnTo>
                    <a:pt x="4415" y="1713"/>
                  </a:lnTo>
                  <a:lnTo>
                    <a:pt x="4016" y="1980"/>
                  </a:lnTo>
                  <a:lnTo>
                    <a:pt x="3635" y="2284"/>
                  </a:lnTo>
                  <a:lnTo>
                    <a:pt x="3273" y="2608"/>
                  </a:lnTo>
                  <a:lnTo>
                    <a:pt x="2931" y="2931"/>
                  </a:lnTo>
                  <a:lnTo>
                    <a:pt x="2607" y="3274"/>
                  </a:lnTo>
                  <a:lnTo>
                    <a:pt x="2284" y="3635"/>
                  </a:lnTo>
                  <a:lnTo>
                    <a:pt x="1998" y="4016"/>
                  </a:lnTo>
                  <a:lnTo>
                    <a:pt x="1713" y="4416"/>
                  </a:lnTo>
                  <a:lnTo>
                    <a:pt x="1446" y="4815"/>
                  </a:lnTo>
                  <a:lnTo>
                    <a:pt x="1218" y="5234"/>
                  </a:lnTo>
                  <a:lnTo>
                    <a:pt x="990" y="5672"/>
                  </a:lnTo>
                  <a:lnTo>
                    <a:pt x="780" y="6109"/>
                  </a:lnTo>
                  <a:lnTo>
                    <a:pt x="609" y="6566"/>
                  </a:lnTo>
                  <a:lnTo>
                    <a:pt x="457" y="7023"/>
                  </a:lnTo>
                  <a:lnTo>
                    <a:pt x="324" y="7499"/>
                  </a:lnTo>
                  <a:lnTo>
                    <a:pt x="209" y="7974"/>
                  </a:lnTo>
                  <a:lnTo>
                    <a:pt x="114" y="8469"/>
                  </a:lnTo>
                  <a:lnTo>
                    <a:pt x="57" y="8964"/>
                  </a:lnTo>
                  <a:lnTo>
                    <a:pt x="19" y="9478"/>
                  </a:lnTo>
                  <a:lnTo>
                    <a:pt x="0" y="9992"/>
                  </a:lnTo>
                  <a:lnTo>
                    <a:pt x="0" y="9992"/>
                  </a:lnTo>
                  <a:lnTo>
                    <a:pt x="0" y="9992"/>
                  </a:lnTo>
                  <a:lnTo>
                    <a:pt x="19" y="10505"/>
                  </a:lnTo>
                  <a:lnTo>
                    <a:pt x="57" y="11000"/>
                  </a:lnTo>
                  <a:lnTo>
                    <a:pt x="114" y="11495"/>
                  </a:lnTo>
                  <a:lnTo>
                    <a:pt x="209" y="11990"/>
                  </a:lnTo>
                  <a:lnTo>
                    <a:pt x="324" y="12466"/>
                  </a:lnTo>
                  <a:lnTo>
                    <a:pt x="457" y="12941"/>
                  </a:lnTo>
                  <a:lnTo>
                    <a:pt x="609" y="13417"/>
                  </a:lnTo>
                  <a:lnTo>
                    <a:pt x="780" y="13855"/>
                  </a:lnTo>
                  <a:lnTo>
                    <a:pt x="990" y="14312"/>
                  </a:lnTo>
                  <a:lnTo>
                    <a:pt x="1218" y="14730"/>
                  </a:lnTo>
                  <a:lnTo>
                    <a:pt x="1446" y="15149"/>
                  </a:lnTo>
                  <a:lnTo>
                    <a:pt x="1713" y="15568"/>
                  </a:lnTo>
                  <a:lnTo>
                    <a:pt x="1998" y="15948"/>
                  </a:lnTo>
                  <a:lnTo>
                    <a:pt x="2284" y="16329"/>
                  </a:lnTo>
                  <a:lnTo>
                    <a:pt x="2607" y="16690"/>
                  </a:lnTo>
                  <a:lnTo>
                    <a:pt x="2931" y="17033"/>
                  </a:lnTo>
                  <a:lnTo>
                    <a:pt x="3273" y="17376"/>
                  </a:lnTo>
                  <a:lnTo>
                    <a:pt x="3635" y="17680"/>
                  </a:lnTo>
                  <a:lnTo>
                    <a:pt x="4016" y="17985"/>
                  </a:lnTo>
                  <a:lnTo>
                    <a:pt x="4415" y="18251"/>
                  </a:lnTo>
                  <a:lnTo>
                    <a:pt x="4815" y="18517"/>
                  </a:lnTo>
                  <a:lnTo>
                    <a:pt x="5234" y="18765"/>
                  </a:lnTo>
                  <a:lnTo>
                    <a:pt x="5671" y="18974"/>
                  </a:lnTo>
                  <a:lnTo>
                    <a:pt x="6109" y="19184"/>
                  </a:lnTo>
                  <a:lnTo>
                    <a:pt x="6566" y="19355"/>
                  </a:lnTo>
                  <a:lnTo>
                    <a:pt x="7022" y="19526"/>
                  </a:lnTo>
                  <a:lnTo>
                    <a:pt x="7498" y="19659"/>
                  </a:lnTo>
                  <a:lnTo>
                    <a:pt x="7974" y="19773"/>
                  </a:lnTo>
                  <a:lnTo>
                    <a:pt x="8469" y="19850"/>
                  </a:lnTo>
                  <a:lnTo>
                    <a:pt x="8964" y="19926"/>
                  </a:lnTo>
                  <a:lnTo>
                    <a:pt x="9477" y="19964"/>
                  </a:lnTo>
                  <a:lnTo>
                    <a:pt x="9991" y="19964"/>
                  </a:lnTo>
                  <a:lnTo>
                    <a:pt x="30450" y="19964"/>
                  </a:lnTo>
                  <a:lnTo>
                    <a:pt x="30450" y="19964"/>
                  </a:lnTo>
                  <a:lnTo>
                    <a:pt x="30716" y="19983"/>
                  </a:lnTo>
                  <a:lnTo>
                    <a:pt x="31001" y="20021"/>
                  </a:lnTo>
                  <a:lnTo>
                    <a:pt x="31268" y="20097"/>
                  </a:lnTo>
                  <a:lnTo>
                    <a:pt x="31515" y="20192"/>
                  </a:lnTo>
                  <a:lnTo>
                    <a:pt x="31763" y="20306"/>
                  </a:lnTo>
                  <a:lnTo>
                    <a:pt x="31991" y="20459"/>
                  </a:lnTo>
                  <a:lnTo>
                    <a:pt x="32219" y="20611"/>
                  </a:lnTo>
                  <a:lnTo>
                    <a:pt x="32410" y="20782"/>
                  </a:lnTo>
                  <a:lnTo>
                    <a:pt x="32581" y="20991"/>
                  </a:lnTo>
                  <a:lnTo>
                    <a:pt x="32752" y="21201"/>
                  </a:lnTo>
                  <a:lnTo>
                    <a:pt x="32885" y="21429"/>
                  </a:lnTo>
                  <a:lnTo>
                    <a:pt x="33000" y="21677"/>
                  </a:lnTo>
                  <a:lnTo>
                    <a:pt x="33095" y="21924"/>
                  </a:lnTo>
                  <a:lnTo>
                    <a:pt x="33171" y="22190"/>
                  </a:lnTo>
                  <a:lnTo>
                    <a:pt x="33209" y="22476"/>
                  </a:lnTo>
                  <a:lnTo>
                    <a:pt x="33228" y="22761"/>
                  </a:lnTo>
                  <a:lnTo>
                    <a:pt x="33228" y="22761"/>
                  </a:lnTo>
                  <a:lnTo>
                    <a:pt x="33228" y="22761"/>
                  </a:lnTo>
                  <a:lnTo>
                    <a:pt x="33209" y="23047"/>
                  </a:lnTo>
                  <a:lnTo>
                    <a:pt x="33171" y="23313"/>
                  </a:lnTo>
                  <a:lnTo>
                    <a:pt x="33095" y="23580"/>
                  </a:lnTo>
                  <a:lnTo>
                    <a:pt x="33000" y="23846"/>
                  </a:lnTo>
                  <a:lnTo>
                    <a:pt x="32885" y="24074"/>
                  </a:lnTo>
                  <a:lnTo>
                    <a:pt x="32752" y="24303"/>
                  </a:lnTo>
                  <a:lnTo>
                    <a:pt x="32581" y="24531"/>
                  </a:lnTo>
                  <a:lnTo>
                    <a:pt x="32410" y="24722"/>
                  </a:lnTo>
                  <a:lnTo>
                    <a:pt x="32219" y="24912"/>
                  </a:lnTo>
                  <a:lnTo>
                    <a:pt x="31991" y="25064"/>
                  </a:lnTo>
                  <a:lnTo>
                    <a:pt x="31763" y="25197"/>
                  </a:lnTo>
                  <a:lnTo>
                    <a:pt x="31515" y="25331"/>
                  </a:lnTo>
                  <a:lnTo>
                    <a:pt x="31268" y="25407"/>
                  </a:lnTo>
                  <a:lnTo>
                    <a:pt x="31001" y="25483"/>
                  </a:lnTo>
                  <a:lnTo>
                    <a:pt x="30716" y="25521"/>
                  </a:lnTo>
                  <a:lnTo>
                    <a:pt x="30450" y="25540"/>
                  </a:lnTo>
                  <a:lnTo>
                    <a:pt x="27176" y="25540"/>
                  </a:lnTo>
                  <a:lnTo>
                    <a:pt x="27176" y="25540"/>
                  </a:lnTo>
                  <a:lnTo>
                    <a:pt x="26758" y="25559"/>
                  </a:lnTo>
                  <a:lnTo>
                    <a:pt x="26358" y="25616"/>
                  </a:lnTo>
                  <a:lnTo>
                    <a:pt x="25977" y="25730"/>
                  </a:lnTo>
                  <a:lnTo>
                    <a:pt x="25616" y="25863"/>
                  </a:lnTo>
                  <a:lnTo>
                    <a:pt x="25254" y="26035"/>
                  </a:lnTo>
                  <a:lnTo>
                    <a:pt x="24931" y="26225"/>
                  </a:lnTo>
                  <a:lnTo>
                    <a:pt x="24607" y="26472"/>
                  </a:lnTo>
                  <a:lnTo>
                    <a:pt x="24322" y="26720"/>
                  </a:lnTo>
                  <a:lnTo>
                    <a:pt x="24074" y="27005"/>
                  </a:lnTo>
                  <a:lnTo>
                    <a:pt x="23827" y="27329"/>
                  </a:lnTo>
                  <a:lnTo>
                    <a:pt x="23636" y="27652"/>
                  </a:lnTo>
                  <a:lnTo>
                    <a:pt x="23465" y="28014"/>
                  </a:lnTo>
                  <a:lnTo>
                    <a:pt x="23332" y="28375"/>
                  </a:lnTo>
                  <a:lnTo>
                    <a:pt x="23218" y="28756"/>
                  </a:lnTo>
                  <a:lnTo>
                    <a:pt x="23161" y="29156"/>
                  </a:lnTo>
                  <a:lnTo>
                    <a:pt x="23142" y="29574"/>
                  </a:lnTo>
                  <a:lnTo>
                    <a:pt x="23142" y="29574"/>
                  </a:lnTo>
                  <a:lnTo>
                    <a:pt x="23142" y="29574"/>
                  </a:lnTo>
                  <a:lnTo>
                    <a:pt x="23161" y="29993"/>
                  </a:lnTo>
                  <a:lnTo>
                    <a:pt x="23218" y="30393"/>
                  </a:lnTo>
                  <a:lnTo>
                    <a:pt x="23332" y="30773"/>
                  </a:lnTo>
                  <a:lnTo>
                    <a:pt x="23465" y="31135"/>
                  </a:lnTo>
                  <a:lnTo>
                    <a:pt x="23636" y="31497"/>
                  </a:lnTo>
                  <a:lnTo>
                    <a:pt x="23827" y="31820"/>
                  </a:lnTo>
                  <a:lnTo>
                    <a:pt x="24074" y="32144"/>
                  </a:lnTo>
                  <a:lnTo>
                    <a:pt x="24322" y="32429"/>
                  </a:lnTo>
                  <a:lnTo>
                    <a:pt x="24607" y="32676"/>
                  </a:lnTo>
                  <a:lnTo>
                    <a:pt x="24931" y="32924"/>
                  </a:lnTo>
                  <a:lnTo>
                    <a:pt x="25254" y="33114"/>
                  </a:lnTo>
                  <a:lnTo>
                    <a:pt x="25616" y="33285"/>
                  </a:lnTo>
                  <a:lnTo>
                    <a:pt x="25977" y="33419"/>
                  </a:lnTo>
                  <a:lnTo>
                    <a:pt x="26358" y="33533"/>
                  </a:lnTo>
                  <a:lnTo>
                    <a:pt x="26758" y="33590"/>
                  </a:lnTo>
                  <a:lnTo>
                    <a:pt x="27176" y="33609"/>
                  </a:lnTo>
                  <a:lnTo>
                    <a:pt x="98333" y="33609"/>
                  </a:lnTo>
                  <a:lnTo>
                    <a:pt x="98333" y="33609"/>
                  </a:lnTo>
                  <a:lnTo>
                    <a:pt x="98752" y="33590"/>
                  </a:lnTo>
                  <a:lnTo>
                    <a:pt x="99151" y="33533"/>
                  </a:lnTo>
                  <a:lnTo>
                    <a:pt x="99532" y="33419"/>
                  </a:lnTo>
                  <a:lnTo>
                    <a:pt x="99893" y="33285"/>
                  </a:lnTo>
                  <a:lnTo>
                    <a:pt x="100255" y="33114"/>
                  </a:lnTo>
                  <a:lnTo>
                    <a:pt x="100578" y="32924"/>
                  </a:lnTo>
                  <a:lnTo>
                    <a:pt x="100902" y="32676"/>
                  </a:lnTo>
                  <a:lnTo>
                    <a:pt x="101187" y="32429"/>
                  </a:lnTo>
                  <a:lnTo>
                    <a:pt x="101435" y="32144"/>
                  </a:lnTo>
                  <a:lnTo>
                    <a:pt x="101682" y="31820"/>
                  </a:lnTo>
                  <a:lnTo>
                    <a:pt x="101873" y="31497"/>
                  </a:lnTo>
                  <a:lnTo>
                    <a:pt x="102044" y="31135"/>
                  </a:lnTo>
                  <a:lnTo>
                    <a:pt x="102177" y="30773"/>
                  </a:lnTo>
                  <a:lnTo>
                    <a:pt x="102291" y="30393"/>
                  </a:lnTo>
                  <a:lnTo>
                    <a:pt x="102348" y="29993"/>
                  </a:lnTo>
                  <a:lnTo>
                    <a:pt x="102367" y="29574"/>
                  </a:lnTo>
                  <a:lnTo>
                    <a:pt x="102367" y="29574"/>
                  </a:lnTo>
                  <a:lnTo>
                    <a:pt x="102367" y="29574"/>
                  </a:lnTo>
                  <a:lnTo>
                    <a:pt x="102348" y="29156"/>
                  </a:lnTo>
                  <a:lnTo>
                    <a:pt x="102291" y="28756"/>
                  </a:lnTo>
                  <a:lnTo>
                    <a:pt x="102177" y="28375"/>
                  </a:lnTo>
                  <a:lnTo>
                    <a:pt x="102044" y="28014"/>
                  </a:lnTo>
                  <a:lnTo>
                    <a:pt x="101873" y="27652"/>
                  </a:lnTo>
                  <a:lnTo>
                    <a:pt x="101682" y="27329"/>
                  </a:lnTo>
                  <a:lnTo>
                    <a:pt x="101435" y="27005"/>
                  </a:lnTo>
                  <a:lnTo>
                    <a:pt x="101187" y="26720"/>
                  </a:lnTo>
                  <a:lnTo>
                    <a:pt x="100902" y="26472"/>
                  </a:lnTo>
                  <a:lnTo>
                    <a:pt x="100578" y="26225"/>
                  </a:lnTo>
                  <a:lnTo>
                    <a:pt x="100255" y="26035"/>
                  </a:lnTo>
                  <a:lnTo>
                    <a:pt x="99893" y="25863"/>
                  </a:lnTo>
                  <a:lnTo>
                    <a:pt x="99532" y="25730"/>
                  </a:lnTo>
                  <a:lnTo>
                    <a:pt x="99151" y="25616"/>
                  </a:lnTo>
                  <a:lnTo>
                    <a:pt x="98752" y="25559"/>
                  </a:lnTo>
                  <a:lnTo>
                    <a:pt x="98333" y="25540"/>
                  </a:lnTo>
                  <a:lnTo>
                    <a:pt x="82880" y="25540"/>
                  </a:lnTo>
                  <a:lnTo>
                    <a:pt x="82880" y="25540"/>
                  </a:lnTo>
                  <a:lnTo>
                    <a:pt x="82594" y="25521"/>
                  </a:lnTo>
                  <a:lnTo>
                    <a:pt x="82309" y="25483"/>
                  </a:lnTo>
                  <a:lnTo>
                    <a:pt x="82042" y="25407"/>
                  </a:lnTo>
                  <a:lnTo>
                    <a:pt x="81795" y="25331"/>
                  </a:lnTo>
                  <a:lnTo>
                    <a:pt x="81548" y="25197"/>
                  </a:lnTo>
                  <a:lnTo>
                    <a:pt x="81319" y="25064"/>
                  </a:lnTo>
                  <a:lnTo>
                    <a:pt x="81110" y="24912"/>
                  </a:lnTo>
                  <a:lnTo>
                    <a:pt x="80901" y="24722"/>
                  </a:lnTo>
                  <a:lnTo>
                    <a:pt x="80729" y="24531"/>
                  </a:lnTo>
                  <a:lnTo>
                    <a:pt x="80558" y="24303"/>
                  </a:lnTo>
                  <a:lnTo>
                    <a:pt x="80425" y="24074"/>
                  </a:lnTo>
                  <a:lnTo>
                    <a:pt x="80311" y="23846"/>
                  </a:lnTo>
                  <a:lnTo>
                    <a:pt x="80215" y="23580"/>
                  </a:lnTo>
                  <a:lnTo>
                    <a:pt x="80139" y="23313"/>
                  </a:lnTo>
                  <a:lnTo>
                    <a:pt x="80101" y="23047"/>
                  </a:lnTo>
                  <a:lnTo>
                    <a:pt x="80082" y="22761"/>
                  </a:lnTo>
                  <a:lnTo>
                    <a:pt x="80082" y="22761"/>
                  </a:lnTo>
                  <a:lnTo>
                    <a:pt x="80082" y="22761"/>
                  </a:lnTo>
                  <a:lnTo>
                    <a:pt x="80101" y="22476"/>
                  </a:lnTo>
                  <a:lnTo>
                    <a:pt x="80139" y="22190"/>
                  </a:lnTo>
                  <a:lnTo>
                    <a:pt x="80215" y="21924"/>
                  </a:lnTo>
                  <a:lnTo>
                    <a:pt x="80311" y="21677"/>
                  </a:lnTo>
                  <a:lnTo>
                    <a:pt x="80425" y="21429"/>
                  </a:lnTo>
                  <a:lnTo>
                    <a:pt x="80558" y="21201"/>
                  </a:lnTo>
                  <a:lnTo>
                    <a:pt x="80729" y="20991"/>
                  </a:lnTo>
                  <a:lnTo>
                    <a:pt x="80901" y="20782"/>
                  </a:lnTo>
                  <a:lnTo>
                    <a:pt x="81110" y="20611"/>
                  </a:lnTo>
                  <a:lnTo>
                    <a:pt x="81319" y="20459"/>
                  </a:lnTo>
                  <a:lnTo>
                    <a:pt x="81548" y="20306"/>
                  </a:lnTo>
                  <a:lnTo>
                    <a:pt x="81795" y="20192"/>
                  </a:lnTo>
                  <a:lnTo>
                    <a:pt x="82042" y="20097"/>
                  </a:lnTo>
                  <a:lnTo>
                    <a:pt x="82309" y="20021"/>
                  </a:lnTo>
                  <a:lnTo>
                    <a:pt x="82594" y="19983"/>
                  </a:lnTo>
                  <a:lnTo>
                    <a:pt x="82880" y="19964"/>
                  </a:lnTo>
                  <a:lnTo>
                    <a:pt x="123301" y="19964"/>
                  </a:lnTo>
                  <a:lnTo>
                    <a:pt x="123301" y="19964"/>
                  </a:lnTo>
                  <a:lnTo>
                    <a:pt x="123815" y="19964"/>
                  </a:lnTo>
                  <a:lnTo>
                    <a:pt x="124310" y="19926"/>
                  </a:lnTo>
                  <a:lnTo>
                    <a:pt x="124824" y="19850"/>
                  </a:lnTo>
                  <a:lnTo>
                    <a:pt x="125300" y="19773"/>
                  </a:lnTo>
                  <a:lnTo>
                    <a:pt x="125794" y="19659"/>
                  </a:lnTo>
                  <a:lnTo>
                    <a:pt x="126270" y="19526"/>
                  </a:lnTo>
                  <a:lnTo>
                    <a:pt x="126727" y="19355"/>
                  </a:lnTo>
                  <a:lnTo>
                    <a:pt x="127184" y="19184"/>
                  </a:lnTo>
                  <a:lnTo>
                    <a:pt x="127621" y="18974"/>
                  </a:lnTo>
                  <a:lnTo>
                    <a:pt x="128059" y="18765"/>
                  </a:lnTo>
                  <a:lnTo>
                    <a:pt x="128478" y="18517"/>
                  </a:lnTo>
                  <a:lnTo>
                    <a:pt x="128877" y="18251"/>
                  </a:lnTo>
                  <a:lnTo>
                    <a:pt x="129258" y="17985"/>
                  </a:lnTo>
                  <a:lnTo>
                    <a:pt x="129639" y="17680"/>
                  </a:lnTo>
                  <a:lnTo>
                    <a:pt x="130000" y="17376"/>
                  </a:lnTo>
                  <a:lnTo>
                    <a:pt x="130362" y="17033"/>
                  </a:lnTo>
                  <a:lnTo>
                    <a:pt x="130685" y="16690"/>
                  </a:lnTo>
                  <a:lnTo>
                    <a:pt x="131009" y="16329"/>
                  </a:lnTo>
                  <a:lnTo>
                    <a:pt x="131294" y="15948"/>
                  </a:lnTo>
                  <a:lnTo>
                    <a:pt x="131580" y="15568"/>
                  </a:lnTo>
                  <a:lnTo>
                    <a:pt x="131846" y="15149"/>
                  </a:lnTo>
                  <a:lnTo>
                    <a:pt x="132075" y="14730"/>
                  </a:lnTo>
                  <a:lnTo>
                    <a:pt x="132303" y="14312"/>
                  </a:lnTo>
                  <a:lnTo>
                    <a:pt x="132493" y="13855"/>
                  </a:lnTo>
                  <a:lnTo>
                    <a:pt x="132684" y="13417"/>
                  </a:lnTo>
                  <a:lnTo>
                    <a:pt x="132836" y="12941"/>
                  </a:lnTo>
                  <a:lnTo>
                    <a:pt x="132969" y="12466"/>
                  </a:lnTo>
                  <a:lnTo>
                    <a:pt x="133083" y="11990"/>
                  </a:lnTo>
                  <a:lnTo>
                    <a:pt x="133178" y="11495"/>
                  </a:lnTo>
                  <a:lnTo>
                    <a:pt x="133236" y="11000"/>
                  </a:lnTo>
                  <a:lnTo>
                    <a:pt x="133274" y="10505"/>
                  </a:lnTo>
                  <a:lnTo>
                    <a:pt x="133293" y="9992"/>
                  </a:lnTo>
                  <a:lnTo>
                    <a:pt x="133293" y="9992"/>
                  </a:lnTo>
                  <a:lnTo>
                    <a:pt x="133293" y="9992"/>
                  </a:lnTo>
                  <a:lnTo>
                    <a:pt x="133274" y="9478"/>
                  </a:lnTo>
                  <a:lnTo>
                    <a:pt x="133236" y="8964"/>
                  </a:lnTo>
                  <a:lnTo>
                    <a:pt x="133178" y="8469"/>
                  </a:lnTo>
                  <a:lnTo>
                    <a:pt x="133083" y="7974"/>
                  </a:lnTo>
                  <a:lnTo>
                    <a:pt x="132969" y="7499"/>
                  </a:lnTo>
                  <a:lnTo>
                    <a:pt x="132836" y="7023"/>
                  </a:lnTo>
                  <a:lnTo>
                    <a:pt x="132684" y="6566"/>
                  </a:lnTo>
                  <a:lnTo>
                    <a:pt x="132493" y="6109"/>
                  </a:lnTo>
                  <a:lnTo>
                    <a:pt x="132303" y="5672"/>
                  </a:lnTo>
                  <a:lnTo>
                    <a:pt x="132075" y="5234"/>
                  </a:lnTo>
                  <a:lnTo>
                    <a:pt x="131846" y="4815"/>
                  </a:lnTo>
                  <a:lnTo>
                    <a:pt x="131580" y="4416"/>
                  </a:lnTo>
                  <a:lnTo>
                    <a:pt x="131294" y="4016"/>
                  </a:lnTo>
                  <a:lnTo>
                    <a:pt x="131009" y="3635"/>
                  </a:lnTo>
                  <a:lnTo>
                    <a:pt x="130685" y="3274"/>
                  </a:lnTo>
                  <a:lnTo>
                    <a:pt x="130362" y="2931"/>
                  </a:lnTo>
                  <a:lnTo>
                    <a:pt x="130000" y="2608"/>
                  </a:lnTo>
                  <a:lnTo>
                    <a:pt x="129639" y="2284"/>
                  </a:lnTo>
                  <a:lnTo>
                    <a:pt x="129258" y="1980"/>
                  </a:lnTo>
                  <a:lnTo>
                    <a:pt x="128877" y="1713"/>
                  </a:lnTo>
                  <a:lnTo>
                    <a:pt x="128478" y="1447"/>
                  </a:lnTo>
                  <a:lnTo>
                    <a:pt x="128059" y="1199"/>
                  </a:lnTo>
                  <a:lnTo>
                    <a:pt x="127621" y="990"/>
                  </a:lnTo>
                  <a:lnTo>
                    <a:pt x="127184" y="781"/>
                  </a:lnTo>
                  <a:lnTo>
                    <a:pt x="126727" y="609"/>
                  </a:lnTo>
                  <a:lnTo>
                    <a:pt x="126270" y="457"/>
                  </a:lnTo>
                  <a:lnTo>
                    <a:pt x="125794" y="305"/>
                  </a:lnTo>
                  <a:lnTo>
                    <a:pt x="125300" y="210"/>
                  </a:lnTo>
                  <a:lnTo>
                    <a:pt x="124824" y="115"/>
                  </a:lnTo>
                  <a:lnTo>
                    <a:pt x="124310" y="57"/>
                  </a:lnTo>
                  <a:lnTo>
                    <a:pt x="123815" y="19"/>
                  </a:lnTo>
                  <a:lnTo>
                    <a:pt x="123301" y="0"/>
                  </a:lnTo>
                  <a:lnTo>
                    <a:pt x="123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
            <p:cNvSpPr/>
            <p:nvPr/>
          </p:nvSpPr>
          <p:spPr>
            <a:xfrm>
              <a:off x="2680275" y="3647975"/>
              <a:ext cx="1382600" cy="988700"/>
            </a:xfrm>
            <a:custGeom>
              <a:rect b="b" l="l" r="r" t="t"/>
              <a:pathLst>
                <a:path extrusionOk="0" h="39548" w="55304">
                  <a:moveTo>
                    <a:pt x="41259" y="39547"/>
                  </a:moveTo>
                  <a:lnTo>
                    <a:pt x="41259" y="14046"/>
                  </a:lnTo>
                  <a:lnTo>
                    <a:pt x="41259" y="14046"/>
                  </a:lnTo>
                  <a:lnTo>
                    <a:pt x="41278" y="13323"/>
                  </a:lnTo>
                  <a:lnTo>
                    <a:pt x="41335" y="12618"/>
                  </a:lnTo>
                  <a:lnTo>
                    <a:pt x="41411" y="11914"/>
                  </a:lnTo>
                  <a:lnTo>
                    <a:pt x="41545" y="11229"/>
                  </a:lnTo>
                  <a:lnTo>
                    <a:pt x="41697" y="10544"/>
                  </a:lnTo>
                  <a:lnTo>
                    <a:pt x="41887" y="9878"/>
                  </a:lnTo>
                  <a:lnTo>
                    <a:pt x="42116" y="9231"/>
                  </a:lnTo>
                  <a:lnTo>
                    <a:pt x="42363" y="8584"/>
                  </a:lnTo>
                  <a:lnTo>
                    <a:pt x="42648" y="7975"/>
                  </a:lnTo>
                  <a:lnTo>
                    <a:pt x="42953" y="7366"/>
                  </a:lnTo>
                  <a:lnTo>
                    <a:pt x="43295" y="6776"/>
                  </a:lnTo>
                  <a:lnTo>
                    <a:pt x="43657" y="6205"/>
                  </a:lnTo>
                  <a:lnTo>
                    <a:pt x="44057" y="5653"/>
                  </a:lnTo>
                  <a:lnTo>
                    <a:pt x="44475" y="5120"/>
                  </a:lnTo>
                  <a:lnTo>
                    <a:pt x="44913" y="4606"/>
                  </a:lnTo>
                  <a:lnTo>
                    <a:pt x="45370" y="4131"/>
                  </a:lnTo>
                  <a:lnTo>
                    <a:pt x="45865" y="3655"/>
                  </a:lnTo>
                  <a:lnTo>
                    <a:pt x="46378" y="3217"/>
                  </a:lnTo>
                  <a:lnTo>
                    <a:pt x="46911" y="2799"/>
                  </a:lnTo>
                  <a:lnTo>
                    <a:pt x="47463" y="2418"/>
                  </a:lnTo>
                  <a:lnTo>
                    <a:pt x="48034" y="2037"/>
                  </a:lnTo>
                  <a:lnTo>
                    <a:pt x="48624" y="1695"/>
                  </a:lnTo>
                  <a:lnTo>
                    <a:pt x="49214" y="1390"/>
                  </a:lnTo>
                  <a:lnTo>
                    <a:pt x="49842" y="1105"/>
                  </a:lnTo>
                  <a:lnTo>
                    <a:pt x="50489" y="857"/>
                  </a:lnTo>
                  <a:lnTo>
                    <a:pt x="51136" y="629"/>
                  </a:lnTo>
                  <a:lnTo>
                    <a:pt x="51802" y="439"/>
                  </a:lnTo>
                  <a:lnTo>
                    <a:pt x="52468" y="286"/>
                  </a:lnTo>
                  <a:lnTo>
                    <a:pt x="53172" y="172"/>
                  </a:lnTo>
                  <a:lnTo>
                    <a:pt x="53858" y="77"/>
                  </a:lnTo>
                  <a:lnTo>
                    <a:pt x="54581" y="20"/>
                  </a:lnTo>
                  <a:lnTo>
                    <a:pt x="55304" y="1"/>
                  </a:lnTo>
                  <a:lnTo>
                    <a:pt x="14045" y="1"/>
                  </a:lnTo>
                  <a:lnTo>
                    <a:pt x="14045" y="1"/>
                  </a:lnTo>
                  <a:lnTo>
                    <a:pt x="13322" y="20"/>
                  </a:lnTo>
                  <a:lnTo>
                    <a:pt x="12618" y="77"/>
                  </a:lnTo>
                  <a:lnTo>
                    <a:pt x="11913" y="172"/>
                  </a:lnTo>
                  <a:lnTo>
                    <a:pt x="11228" y="286"/>
                  </a:lnTo>
                  <a:lnTo>
                    <a:pt x="10543" y="439"/>
                  </a:lnTo>
                  <a:lnTo>
                    <a:pt x="9877" y="629"/>
                  </a:lnTo>
                  <a:lnTo>
                    <a:pt x="9230" y="857"/>
                  </a:lnTo>
                  <a:lnTo>
                    <a:pt x="8583" y="1105"/>
                  </a:lnTo>
                  <a:lnTo>
                    <a:pt x="7974" y="1390"/>
                  </a:lnTo>
                  <a:lnTo>
                    <a:pt x="7365" y="1714"/>
                  </a:lnTo>
                  <a:lnTo>
                    <a:pt x="6775" y="2037"/>
                  </a:lnTo>
                  <a:lnTo>
                    <a:pt x="6204" y="2418"/>
                  </a:lnTo>
                  <a:lnTo>
                    <a:pt x="5652" y="2799"/>
                  </a:lnTo>
                  <a:lnTo>
                    <a:pt x="5119" y="3217"/>
                  </a:lnTo>
                  <a:lnTo>
                    <a:pt x="4606" y="3655"/>
                  </a:lnTo>
                  <a:lnTo>
                    <a:pt x="4130" y="4131"/>
                  </a:lnTo>
                  <a:lnTo>
                    <a:pt x="3654" y="4625"/>
                  </a:lnTo>
                  <a:lnTo>
                    <a:pt x="3216" y="5120"/>
                  </a:lnTo>
                  <a:lnTo>
                    <a:pt x="2798" y="5653"/>
                  </a:lnTo>
                  <a:lnTo>
                    <a:pt x="2398" y="6205"/>
                  </a:lnTo>
                  <a:lnTo>
                    <a:pt x="2036" y="6776"/>
                  </a:lnTo>
                  <a:lnTo>
                    <a:pt x="1694" y="7366"/>
                  </a:lnTo>
                  <a:lnTo>
                    <a:pt x="1389" y="7975"/>
                  </a:lnTo>
                  <a:lnTo>
                    <a:pt x="1104" y="8584"/>
                  </a:lnTo>
                  <a:lnTo>
                    <a:pt x="856" y="9231"/>
                  </a:lnTo>
                  <a:lnTo>
                    <a:pt x="628" y="9878"/>
                  </a:lnTo>
                  <a:lnTo>
                    <a:pt x="438" y="10544"/>
                  </a:lnTo>
                  <a:lnTo>
                    <a:pt x="286" y="11229"/>
                  </a:lnTo>
                  <a:lnTo>
                    <a:pt x="152" y="11914"/>
                  </a:lnTo>
                  <a:lnTo>
                    <a:pt x="76" y="12618"/>
                  </a:lnTo>
                  <a:lnTo>
                    <a:pt x="19" y="13323"/>
                  </a:lnTo>
                  <a:lnTo>
                    <a:pt x="0" y="14046"/>
                  </a:lnTo>
                  <a:lnTo>
                    <a:pt x="0" y="39547"/>
                  </a:lnTo>
                  <a:lnTo>
                    <a:pt x="41259" y="3954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5"/>
            <p:cNvSpPr/>
            <p:nvPr/>
          </p:nvSpPr>
          <p:spPr>
            <a:xfrm>
              <a:off x="2893400" y="3647975"/>
              <a:ext cx="512450" cy="988700"/>
            </a:xfrm>
            <a:custGeom>
              <a:rect b="b" l="l" r="r" t="t"/>
              <a:pathLst>
                <a:path extrusionOk="0" h="39548" w="20498">
                  <a:moveTo>
                    <a:pt x="20497" y="1"/>
                  </a:moveTo>
                  <a:lnTo>
                    <a:pt x="14046" y="1"/>
                  </a:lnTo>
                  <a:lnTo>
                    <a:pt x="14046" y="1"/>
                  </a:lnTo>
                  <a:lnTo>
                    <a:pt x="13323" y="20"/>
                  </a:lnTo>
                  <a:lnTo>
                    <a:pt x="12618" y="77"/>
                  </a:lnTo>
                  <a:lnTo>
                    <a:pt x="11914" y="172"/>
                  </a:lnTo>
                  <a:lnTo>
                    <a:pt x="11229" y="286"/>
                  </a:lnTo>
                  <a:lnTo>
                    <a:pt x="10544" y="439"/>
                  </a:lnTo>
                  <a:lnTo>
                    <a:pt x="9878" y="629"/>
                  </a:lnTo>
                  <a:lnTo>
                    <a:pt x="9231" y="857"/>
                  </a:lnTo>
                  <a:lnTo>
                    <a:pt x="8603" y="1105"/>
                  </a:lnTo>
                  <a:lnTo>
                    <a:pt x="7975" y="1390"/>
                  </a:lnTo>
                  <a:lnTo>
                    <a:pt x="7366" y="1714"/>
                  </a:lnTo>
                  <a:lnTo>
                    <a:pt x="6776" y="2037"/>
                  </a:lnTo>
                  <a:lnTo>
                    <a:pt x="6205" y="2418"/>
                  </a:lnTo>
                  <a:lnTo>
                    <a:pt x="5653" y="2799"/>
                  </a:lnTo>
                  <a:lnTo>
                    <a:pt x="5120" y="3217"/>
                  </a:lnTo>
                  <a:lnTo>
                    <a:pt x="4625" y="3655"/>
                  </a:lnTo>
                  <a:lnTo>
                    <a:pt x="4131" y="4131"/>
                  </a:lnTo>
                  <a:lnTo>
                    <a:pt x="3655" y="4625"/>
                  </a:lnTo>
                  <a:lnTo>
                    <a:pt x="3217" y="5120"/>
                  </a:lnTo>
                  <a:lnTo>
                    <a:pt x="2798" y="5653"/>
                  </a:lnTo>
                  <a:lnTo>
                    <a:pt x="2418" y="6205"/>
                  </a:lnTo>
                  <a:lnTo>
                    <a:pt x="2037" y="6776"/>
                  </a:lnTo>
                  <a:lnTo>
                    <a:pt x="1714" y="7366"/>
                  </a:lnTo>
                  <a:lnTo>
                    <a:pt x="1390" y="7975"/>
                  </a:lnTo>
                  <a:lnTo>
                    <a:pt x="1105" y="8584"/>
                  </a:lnTo>
                  <a:lnTo>
                    <a:pt x="857" y="9231"/>
                  </a:lnTo>
                  <a:lnTo>
                    <a:pt x="648" y="9878"/>
                  </a:lnTo>
                  <a:lnTo>
                    <a:pt x="458" y="10544"/>
                  </a:lnTo>
                  <a:lnTo>
                    <a:pt x="286" y="11229"/>
                  </a:lnTo>
                  <a:lnTo>
                    <a:pt x="172" y="11914"/>
                  </a:lnTo>
                  <a:lnTo>
                    <a:pt x="77" y="12618"/>
                  </a:lnTo>
                  <a:lnTo>
                    <a:pt x="20" y="13323"/>
                  </a:lnTo>
                  <a:lnTo>
                    <a:pt x="1" y="14046"/>
                  </a:lnTo>
                  <a:lnTo>
                    <a:pt x="1" y="39547"/>
                  </a:lnTo>
                  <a:lnTo>
                    <a:pt x="6452" y="39547"/>
                  </a:lnTo>
                  <a:lnTo>
                    <a:pt x="6452" y="14046"/>
                  </a:lnTo>
                  <a:lnTo>
                    <a:pt x="6452" y="14046"/>
                  </a:lnTo>
                  <a:lnTo>
                    <a:pt x="6471" y="13323"/>
                  </a:lnTo>
                  <a:lnTo>
                    <a:pt x="6529" y="12618"/>
                  </a:lnTo>
                  <a:lnTo>
                    <a:pt x="6624" y="11914"/>
                  </a:lnTo>
                  <a:lnTo>
                    <a:pt x="6738" y="11229"/>
                  </a:lnTo>
                  <a:lnTo>
                    <a:pt x="6909" y="10544"/>
                  </a:lnTo>
                  <a:lnTo>
                    <a:pt x="7099" y="9878"/>
                  </a:lnTo>
                  <a:lnTo>
                    <a:pt x="7309" y="9231"/>
                  </a:lnTo>
                  <a:lnTo>
                    <a:pt x="7556" y="8584"/>
                  </a:lnTo>
                  <a:lnTo>
                    <a:pt x="7842" y="7975"/>
                  </a:lnTo>
                  <a:lnTo>
                    <a:pt x="8165" y="7366"/>
                  </a:lnTo>
                  <a:lnTo>
                    <a:pt x="8489" y="6776"/>
                  </a:lnTo>
                  <a:lnTo>
                    <a:pt x="8869" y="6205"/>
                  </a:lnTo>
                  <a:lnTo>
                    <a:pt x="9250" y="5653"/>
                  </a:lnTo>
                  <a:lnTo>
                    <a:pt x="9669" y="5120"/>
                  </a:lnTo>
                  <a:lnTo>
                    <a:pt x="10106" y="4625"/>
                  </a:lnTo>
                  <a:lnTo>
                    <a:pt x="10582" y="4131"/>
                  </a:lnTo>
                  <a:lnTo>
                    <a:pt x="11077" y="3655"/>
                  </a:lnTo>
                  <a:lnTo>
                    <a:pt x="11572" y="3217"/>
                  </a:lnTo>
                  <a:lnTo>
                    <a:pt x="12105" y="2799"/>
                  </a:lnTo>
                  <a:lnTo>
                    <a:pt x="12656" y="2418"/>
                  </a:lnTo>
                  <a:lnTo>
                    <a:pt x="13227" y="2037"/>
                  </a:lnTo>
                  <a:lnTo>
                    <a:pt x="13817" y="1714"/>
                  </a:lnTo>
                  <a:lnTo>
                    <a:pt x="14426" y="1390"/>
                  </a:lnTo>
                  <a:lnTo>
                    <a:pt x="15054" y="1105"/>
                  </a:lnTo>
                  <a:lnTo>
                    <a:pt x="15682" y="857"/>
                  </a:lnTo>
                  <a:lnTo>
                    <a:pt x="16329" y="629"/>
                  </a:lnTo>
                  <a:lnTo>
                    <a:pt x="16996" y="439"/>
                  </a:lnTo>
                  <a:lnTo>
                    <a:pt x="17681" y="286"/>
                  </a:lnTo>
                  <a:lnTo>
                    <a:pt x="18366" y="172"/>
                  </a:lnTo>
                  <a:lnTo>
                    <a:pt x="19070" y="77"/>
                  </a:lnTo>
                  <a:lnTo>
                    <a:pt x="19774" y="20"/>
                  </a:lnTo>
                  <a:lnTo>
                    <a:pt x="20497" y="1"/>
                  </a:lnTo>
                  <a:lnTo>
                    <a:pt x="204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5"/>
            <p:cNvSpPr/>
            <p:nvPr/>
          </p:nvSpPr>
          <p:spPr>
            <a:xfrm>
              <a:off x="3413900" y="3647975"/>
              <a:ext cx="512450" cy="988700"/>
            </a:xfrm>
            <a:custGeom>
              <a:rect b="b" l="l" r="r" t="t"/>
              <a:pathLst>
                <a:path extrusionOk="0" h="39548" w="20498">
                  <a:moveTo>
                    <a:pt x="20497" y="1"/>
                  </a:moveTo>
                  <a:lnTo>
                    <a:pt x="14046" y="1"/>
                  </a:lnTo>
                  <a:lnTo>
                    <a:pt x="14046" y="1"/>
                  </a:lnTo>
                  <a:lnTo>
                    <a:pt x="13322" y="20"/>
                  </a:lnTo>
                  <a:lnTo>
                    <a:pt x="12599" y="77"/>
                  </a:lnTo>
                  <a:lnTo>
                    <a:pt x="11914" y="172"/>
                  </a:lnTo>
                  <a:lnTo>
                    <a:pt x="11210" y="286"/>
                  </a:lnTo>
                  <a:lnTo>
                    <a:pt x="10544" y="439"/>
                  </a:lnTo>
                  <a:lnTo>
                    <a:pt x="9878" y="629"/>
                  </a:lnTo>
                  <a:lnTo>
                    <a:pt x="9231" y="857"/>
                  </a:lnTo>
                  <a:lnTo>
                    <a:pt x="8584" y="1105"/>
                  </a:lnTo>
                  <a:lnTo>
                    <a:pt x="7956" y="1390"/>
                  </a:lnTo>
                  <a:lnTo>
                    <a:pt x="7366" y="1714"/>
                  </a:lnTo>
                  <a:lnTo>
                    <a:pt x="6776" y="2037"/>
                  </a:lnTo>
                  <a:lnTo>
                    <a:pt x="6205" y="2418"/>
                  </a:lnTo>
                  <a:lnTo>
                    <a:pt x="5653" y="2799"/>
                  </a:lnTo>
                  <a:lnTo>
                    <a:pt x="5120" y="3217"/>
                  </a:lnTo>
                  <a:lnTo>
                    <a:pt x="4606" y="3655"/>
                  </a:lnTo>
                  <a:lnTo>
                    <a:pt x="4111" y="4131"/>
                  </a:lnTo>
                  <a:lnTo>
                    <a:pt x="3655" y="4625"/>
                  </a:lnTo>
                  <a:lnTo>
                    <a:pt x="3217" y="5120"/>
                  </a:lnTo>
                  <a:lnTo>
                    <a:pt x="2798" y="5653"/>
                  </a:lnTo>
                  <a:lnTo>
                    <a:pt x="2399" y="6205"/>
                  </a:lnTo>
                  <a:lnTo>
                    <a:pt x="2037" y="6776"/>
                  </a:lnTo>
                  <a:lnTo>
                    <a:pt x="1695" y="7366"/>
                  </a:lnTo>
                  <a:lnTo>
                    <a:pt x="1390" y="7975"/>
                  </a:lnTo>
                  <a:lnTo>
                    <a:pt x="1105" y="8584"/>
                  </a:lnTo>
                  <a:lnTo>
                    <a:pt x="857" y="9231"/>
                  </a:lnTo>
                  <a:lnTo>
                    <a:pt x="629" y="9878"/>
                  </a:lnTo>
                  <a:lnTo>
                    <a:pt x="438" y="10544"/>
                  </a:lnTo>
                  <a:lnTo>
                    <a:pt x="286" y="11229"/>
                  </a:lnTo>
                  <a:lnTo>
                    <a:pt x="153" y="11914"/>
                  </a:lnTo>
                  <a:lnTo>
                    <a:pt x="77" y="12618"/>
                  </a:lnTo>
                  <a:lnTo>
                    <a:pt x="20" y="13323"/>
                  </a:lnTo>
                  <a:lnTo>
                    <a:pt x="1" y="14046"/>
                  </a:lnTo>
                  <a:lnTo>
                    <a:pt x="1" y="39547"/>
                  </a:lnTo>
                  <a:lnTo>
                    <a:pt x="6452" y="39547"/>
                  </a:lnTo>
                  <a:lnTo>
                    <a:pt x="6452" y="14046"/>
                  </a:lnTo>
                  <a:lnTo>
                    <a:pt x="6452" y="14046"/>
                  </a:lnTo>
                  <a:lnTo>
                    <a:pt x="6471" y="13323"/>
                  </a:lnTo>
                  <a:lnTo>
                    <a:pt x="6528" y="12618"/>
                  </a:lnTo>
                  <a:lnTo>
                    <a:pt x="6604" y="11914"/>
                  </a:lnTo>
                  <a:lnTo>
                    <a:pt x="6738" y="11229"/>
                  </a:lnTo>
                  <a:lnTo>
                    <a:pt x="6890" y="10544"/>
                  </a:lnTo>
                  <a:lnTo>
                    <a:pt x="7080" y="9878"/>
                  </a:lnTo>
                  <a:lnTo>
                    <a:pt x="7309" y="9231"/>
                  </a:lnTo>
                  <a:lnTo>
                    <a:pt x="7556" y="8584"/>
                  </a:lnTo>
                  <a:lnTo>
                    <a:pt x="7842" y="7975"/>
                  </a:lnTo>
                  <a:lnTo>
                    <a:pt x="8146" y="7366"/>
                  </a:lnTo>
                  <a:lnTo>
                    <a:pt x="8489" y="6776"/>
                  </a:lnTo>
                  <a:lnTo>
                    <a:pt x="8850" y="6205"/>
                  </a:lnTo>
                  <a:lnTo>
                    <a:pt x="9250" y="5653"/>
                  </a:lnTo>
                  <a:lnTo>
                    <a:pt x="9668" y="5120"/>
                  </a:lnTo>
                  <a:lnTo>
                    <a:pt x="10106" y="4625"/>
                  </a:lnTo>
                  <a:lnTo>
                    <a:pt x="10563" y="4131"/>
                  </a:lnTo>
                  <a:lnTo>
                    <a:pt x="11058" y="3655"/>
                  </a:lnTo>
                  <a:lnTo>
                    <a:pt x="11572" y="3217"/>
                  </a:lnTo>
                  <a:lnTo>
                    <a:pt x="12104" y="2799"/>
                  </a:lnTo>
                  <a:lnTo>
                    <a:pt x="12656" y="2418"/>
                  </a:lnTo>
                  <a:lnTo>
                    <a:pt x="13227" y="2037"/>
                  </a:lnTo>
                  <a:lnTo>
                    <a:pt x="13817" y="1714"/>
                  </a:lnTo>
                  <a:lnTo>
                    <a:pt x="14407" y="1390"/>
                  </a:lnTo>
                  <a:lnTo>
                    <a:pt x="15035" y="1105"/>
                  </a:lnTo>
                  <a:lnTo>
                    <a:pt x="15682" y="857"/>
                  </a:lnTo>
                  <a:lnTo>
                    <a:pt x="16329" y="629"/>
                  </a:lnTo>
                  <a:lnTo>
                    <a:pt x="16995" y="439"/>
                  </a:lnTo>
                  <a:lnTo>
                    <a:pt x="17661" y="286"/>
                  </a:lnTo>
                  <a:lnTo>
                    <a:pt x="18366" y="172"/>
                  </a:lnTo>
                  <a:lnTo>
                    <a:pt x="19051" y="77"/>
                  </a:lnTo>
                  <a:lnTo>
                    <a:pt x="19774" y="20"/>
                  </a:lnTo>
                  <a:lnTo>
                    <a:pt x="20497" y="1"/>
                  </a:lnTo>
                  <a:lnTo>
                    <a:pt x="204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5"/>
            <p:cNvSpPr/>
            <p:nvPr/>
          </p:nvSpPr>
          <p:spPr>
            <a:xfrm>
              <a:off x="2680275" y="3647975"/>
              <a:ext cx="1382600" cy="636625"/>
            </a:xfrm>
            <a:custGeom>
              <a:rect b="b" l="l" r="r" t="t"/>
              <a:pathLst>
                <a:path extrusionOk="0" h="25465" w="55304">
                  <a:moveTo>
                    <a:pt x="41259" y="21106"/>
                  </a:moveTo>
                  <a:lnTo>
                    <a:pt x="41259" y="14046"/>
                  </a:lnTo>
                  <a:lnTo>
                    <a:pt x="41259" y="14046"/>
                  </a:lnTo>
                  <a:lnTo>
                    <a:pt x="41278" y="13323"/>
                  </a:lnTo>
                  <a:lnTo>
                    <a:pt x="41316" y="12618"/>
                  </a:lnTo>
                  <a:lnTo>
                    <a:pt x="41411" y="11914"/>
                  </a:lnTo>
                  <a:lnTo>
                    <a:pt x="41545" y="11229"/>
                  </a:lnTo>
                  <a:lnTo>
                    <a:pt x="41697" y="10544"/>
                  </a:lnTo>
                  <a:lnTo>
                    <a:pt x="41887" y="9878"/>
                  </a:lnTo>
                  <a:lnTo>
                    <a:pt x="42116" y="9231"/>
                  </a:lnTo>
                  <a:lnTo>
                    <a:pt x="42363" y="8584"/>
                  </a:lnTo>
                  <a:lnTo>
                    <a:pt x="42648" y="7975"/>
                  </a:lnTo>
                  <a:lnTo>
                    <a:pt x="42953" y="7366"/>
                  </a:lnTo>
                  <a:lnTo>
                    <a:pt x="43295" y="6776"/>
                  </a:lnTo>
                  <a:lnTo>
                    <a:pt x="43657" y="6205"/>
                  </a:lnTo>
                  <a:lnTo>
                    <a:pt x="44057" y="5653"/>
                  </a:lnTo>
                  <a:lnTo>
                    <a:pt x="44475" y="5120"/>
                  </a:lnTo>
                  <a:lnTo>
                    <a:pt x="44913" y="4606"/>
                  </a:lnTo>
                  <a:lnTo>
                    <a:pt x="45370" y="4131"/>
                  </a:lnTo>
                  <a:lnTo>
                    <a:pt x="45865" y="3655"/>
                  </a:lnTo>
                  <a:lnTo>
                    <a:pt x="46378" y="3217"/>
                  </a:lnTo>
                  <a:lnTo>
                    <a:pt x="46911" y="2799"/>
                  </a:lnTo>
                  <a:lnTo>
                    <a:pt x="47463" y="2418"/>
                  </a:lnTo>
                  <a:lnTo>
                    <a:pt x="48034" y="2037"/>
                  </a:lnTo>
                  <a:lnTo>
                    <a:pt x="48624" y="1695"/>
                  </a:lnTo>
                  <a:lnTo>
                    <a:pt x="49214" y="1390"/>
                  </a:lnTo>
                  <a:lnTo>
                    <a:pt x="49842" y="1105"/>
                  </a:lnTo>
                  <a:lnTo>
                    <a:pt x="50489" y="857"/>
                  </a:lnTo>
                  <a:lnTo>
                    <a:pt x="51136" y="629"/>
                  </a:lnTo>
                  <a:lnTo>
                    <a:pt x="51802" y="439"/>
                  </a:lnTo>
                  <a:lnTo>
                    <a:pt x="52468" y="286"/>
                  </a:lnTo>
                  <a:lnTo>
                    <a:pt x="53172" y="172"/>
                  </a:lnTo>
                  <a:lnTo>
                    <a:pt x="53858" y="77"/>
                  </a:lnTo>
                  <a:lnTo>
                    <a:pt x="54581" y="20"/>
                  </a:lnTo>
                  <a:lnTo>
                    <a:pt x="55304" y="1"/>
                  </a:lnTo>
                  <a:lnTo>
                    <a:pt x="14045" y="1"/>
                  </a:lnTo>
                  <a:lnTo>
                    <a:pt x="14045" y="1"/>
                  </a:lnTo>
                  <a:lnTo>
                    <a:pt x="13322" y="20"/>
                  </a:lnTo>
                  <a:lnTo>
                    <a:pt x="12618" y="77"/>
                  </a:lnTo>
                  <a:lnTo>
                    <a:pt x="11913" y="172"/>
                  </a:lnTo>
                  <a:lnTo>
                    <a:pt x="11228" y="286"/>
                  </a:lnTo>
                  <a:lnTo>
                    <a:pt x="10543" y="439"/>
                  </a:lnTo>
                  <a:lnTo>
                    <a:pt x="9877" y="629"/>
                  </a:lnTo>
                  <a:lnTo>
                    <a:pt x="9230" y="857"/>
                  </a:lnTo>
                  <a:lnTo>
                    <a:pt x="8583" y="1105"/>
                  </a:lnTo>
                  <a:lnTo>
                    <a:pt x="7974" y="1390"/>
                  </a:lnTo>
                  <a:lnTo>
                    <a:pt x="7365" y="1714"/>
                  </a:lnTo>
                  <a:lnTo>
                    <a:pt x="6775" y="2037"/>
                  </a:lnTo>
                  <a:lnTo>
                    <a:pt x="6204" y="2418"/>
                  </a:lnTo>
                  <a:lnTo>
                    <a:pt x="5652" y="2799"/>
                  </a:lnTo>
                  <a:lnTo>
                    <a:pt x="5119" y="3217"/>
                  </a:lnTo>
                  <a:lnTo>
                    <a:pt x="4606" y="3655"/>
                  </a:lnTo>
                  <a:lnTo>
                    <a:pt x="4130" y="4131"/>
                  </a:lnTo>
                  <a:lnTo>
                    <a:pt x="3654" y="4625"/>
                  </a:lnTo>
                  <a:lnTo>
                    <a:pt x="3216" y="5120"/>
                  </a:lnTo>
                  <a:lnTo>
                    <a:pt x="2798" y="5653"/>
                  </a:lnTo>
                  <a:lnTo>
                    <a:pt x="2398" y="6205"/>
                  </a:lnTo>
                  <a:lnTo>
                    <a:pt x="2036" y="6776"/>
                  </a:lnTo>
                  <a:lnTo>
                    <a:pt x="1694" y="7366"/>
                  </a:lnTo>
                  <a:lnTo>
                    <a:pt x="1389" y="7975"/>
                  </a:lnTo>
                  <a:lnTo>
                    <a:pt x="1104" y="8584"/>
                  </a:lnTo>
                  <a:lnTo>
                    <a:pt x="856" y="9231"/>
                  </a:lnTo>
                  <a:lnTo>
                    <a:pt x="628" y="9878"/>
                  </a:lnTo>
                  <a:lnTo>
                    <a:pt x="438" y="10544"/>
                  </a:lnTo>
                  <a:lnTo>
                    <a:pt x="286" y="11229"/>
                  </a:lnTo>
                  <a:lnTo>
                    <a:pt x="152" y="11914"/>
                  </a:lnTo>
                  <a:lnTo>
                    <a:pt x="76" y="12618"/>
                  </a:lnTo>
                  <a:lnTo>
                    <a:pt x="19" y="13323"/>
                  </a:lnTo>
                  <a:lnTo>
                    <a:pt x="0" y="14046"/>
                  </a:lnTo>
                  <a:lnTo>
                    <a:pt x="0" y="15378"/>
                  </a:lnTo>
                  <a:lnTo>
                    <a:pt x="0" y="15378"/>
                  </a:lnTo>
                  <a:lnTo>
                    <a:pt x="19" y="15054"/>
                  </a:lnTo>
                  <a:lnTo>
                    <a:pt x="76" y="14750"/>
                  </a:lnTo>
                  <a:lnTo>
                    <a:pt x="152" y="14445"/>
                  </a:lnTo>
                  <a:lnTo>
                    <a:pt x="247" y="14160"/>
                  </a:lnTo>
                  <a:lnTo>
                    <a:pt x="381" y="13894"/>
                  </a:lnTo>
                  <a:lnTo>
                    <a:pt x="552" y="13646"/>
                  </a:lnTo>
                  <a:lnTo>
                    <a:pt x="723" y="13399"/>
                  </a:lnTo>
                  <a:lnTo>
                    <a:pt x="933" y="13189"/>
                  </a:lnTo>
                  <a:lnTo>
                    <a:pt x="1161" y="12980"/>
                  </a:lnTo>
                  <a:lnTo>
                    <a:pt x="1389" y="12809"/>
                  </a:lnTo>
                  <a:lnTo>
                    <a:pt x="1656" y="12657"/>
                  </a:lnTo>
                  <a:lnTo>
                    <a:pt x="1922" y="12523"/>
                  </a:lnTo>
                  <a:lnTo>
                    <a:pt x="2208" y="12409"/>
                  </a:lnTo>
                  <a:lnTo>
                    <a:pt x="2512" y="12333"/>
                  </a:lnTo>
                  <a:lnTo>
                    <a:pt x="2817" y="12295"/>
                  </a:lnTo>
                  <a:lnTo>
                    <a:pt x="3140" y="12276"/>
                  </a:lnTo>
                  <a:lnTo>
                    <a:pt x="3140" y="12276"/>
                  </a:lnTo>
                  <a:lnTo>
                    <a:pt x="3140" y="12276"/>
                  </a:lnTo>
                  <a:lnTo>
                    <a:pt x="3445" y="12295"/>
                  </a:lnTo>
                  <a:lnTo>
                    <a:pt x="3768" y="12333"/>
                  </a:lnTo>
                  <a:lnTo>
                    <a:pt x="4054" y="12409"/>
                  </a:lnTo>
                  <a:lnTo>
                    <a:pt x="4358" y="12523"/>
                  </a:lnTo>
                  <a:lnTo>
                    <a:pt x="4625" y="12657"/>
                  </a:lnTo>
                  <a:lnTo>
                    <a:pt x="4891" y="12809"/>
                  </a:lnTo>
                  <a:lnTo>
                    <a:pt x="5119" y="12999"/>
                  </a:lnTo>
                  <a:lnTo>
                    <a:pt x="5348" y="13189"/>
                  </a:lnTo>
                  <a:lnTo>
                    <a:pt x="5557" y="13418"/>
                  </a:lnTo>
                  <a:lnTo>
                    <a:pt x="5728" y="13665"/>
                  </a:lnTo>
                  <a:lnTo>
                    <a:pt x="5881" y="13913"/>
                  </a:lnTo>
                  <a:lnTo>
                    <a:pt x="6014" y="14198"/>
                  </a:lnTo>
                  <a:lnTo>
                    <a:pt x="6128" y="14484"/>
                  </a:lnTo>
                  <a:lnTo>
                    <a:pt x="6204" y="14788"/>
                  </a:lnTo>
                  <a:lnTo>
                    <a:pt x="6261" y="15093"/>
                  </a:lnTo>
                  <a:lnTo>
                    <a:pt x="6261" y="15416"/>
                  </a:lnTo>
                  <a:lnTo>
                    <a:pt x="6261" y="23143"/>
                  </a:lnTo>
                  <a:lnTo>
                    <a:pt x="6261" y="23143"/>
                  </a:lnTo>
                  <a:lnTo>
                    <a:pt x="6280" y="23371"/>
                  </a:lnTo>
                  <a:lnTo>
                    <a:pt x="6318" y="23599"/>
                  </a:lnTo>
                  <a:lnTo>
                    <a:pt x="6375" y="23828"/>
                  </a:lnTo>
                  <a:lnTo>
                    <a:pt x="6452" y="24037"/>
                  </a:lnTo>
                  <a:lnTo>
                    <a:pt x="6547" y="24246"/>
                  </a:lnTo>
                  <a:lnTo>
                    <a:pt x="6661" y="24437"/>
                  </a:lnTo>
                  <a:lnTo>
                    <a:pt x="6794" y="24608"/>
                  </a:lnTo>
                  <a:lnTo>
                    <a:pt x="6946" y="24779"/>
                  </a:lnTo>
                  <a:lnTo>
                    <a:pt x="7118" y="24932"/>
                  </a:lnTo>
                  <a:lnTo>
                    <a:pt x="7289" y="25065"/>
                  </a:lnTo>
                  <a:lnTo>
                    <a:pt x="7479" y="25179"/>
                  </a:lnTo>
                  <a:lnTo>
                    <a:pt x="7689" y="25274"/>
                  </a:lnTo>
                  <a:lnTo>
                    <a:pt x="7898" y="25350"/>
                  </a:lnTo>
                  <a:lnTo>
                    <a:pt x="8126" y="25407"/>
                  </a:lnTo>
                  <a:lnTo>
                    <a:pt x="8355" y="25445"/>
                  </a:lnTo>
                  <a:lnTo>
                    <a:pt x="8583" y="25464"/>
                  </a:lnTo>
                  <a:lnTo>
                    <a:pt x="8583" y="25464"/>
                  </a:lnTo>
                  <a:lnTo>
                    <a:pt x="8583" y="25464"/>
                  </a:lnTo>
                  <a:lnTo>
                    <a:pt x="8830" y="25445"/>
                  </a:lnTo>
                  <a:lnTo>
                    <a:pt x="9059" y="25407"/>
                  </a:lnTo>
                  <a:lnTo>
                    <a:pt x="9268" y="25350"/>
                  </a:lnTo>
                  <a:lnTo>
                    <a:pt x="9496" y="25274"/>
                  </a:lnTo>
                  <a:lnTo>
                    <a:pt x="9687" y="25179"/>
                  </a:lnTo>
                  <a:lnTo>
                    <a:pt x="9877" y="25065"/>
                  </a:lnTo>
                  <a:lnTo>
                    <a:pt x="10067" y="24932"/>
                  </a:lnTo>
                  <a:lnTo>
                    <a:pt x="10220" y="24779"/>
                  </a:lnTo>
                  <a:lnTo>
                    <a:pt x="10372" y="24608"/>
                  </a:lnTo>
                  <a:lnTo>
                    <a:pt x="10505" y="24437"/>
                  </a:lnTo>
                  <a:lnTo>
                    <a:pt x="10619" y="24246"/>
                  </a:lnTo>
                  <a:lnTo>
                    <a:pt x="10714" y="24037"/>
                  </a:lnTo>
                  <a:lnTo>
                    <a:pt x="10810" y="23828"/>
                  </a:lnTo>
                  <a:lnTo>
                    <a:pt x="10867" y="23599"/>
                  </a:lnTo>
                  <a:lnTo>
                    <a:pt x="10886" y="23371"/>
                  </a:lnTo>
                  <a:lnTo>
                    <a:pt x="10905" y="23143"/>
                  </a:lnTo>
                  <a:lnTo>
                    <a:pt x="10905" y="19869"/>
                  </a:lnTo>
                  <a:lnTo>
                    <a:pt x="10905" y="19869"/>
                  </a:lnTo>
                  <a:lnTo>
                    <a:pt x="10924" y="19584"/>
                  </a:lnTo>
                  <a:lnTo>
                    <a:pt x="10981" y="19317"/>
                  </a:lnTo>
                  <a:lnTo>
                    <a:pt x="11057" y="19051"/>
                  </a:lnTo>
                  <a:lnTo>
                    <a:pt x="11152" y="18785"/>
                  </a:lnTo>
                  <a:lnTo>
                    <a:pt x="11266" y="18537"/>
                  </a:lnTo>
                  <a:lnTo>
                    <a:pt x="11419" y="18309"/>
                  </a:lnTo>
                  <a:lnTo>
                    <a:pt x="11590" y="18099"/>
                  </a:lnTo>
                  <a:lnTo>
                    <a:pt x="11780" y="17890"/>
                  </a:lnTo>
                  <a:lnTo>
                    <a:pt x="11971" y="17719"/>
                  </a:lnTo>
                  <a:lnTo>
                    <a:pt x="12199" y="17567"/>
                  </a:lnTo>
                  <a:lnTo>
                    <a:pt x="12427" y="17414"/>
                  </a:lnTo>
                  <a:lnTo>
                    <a:pt x="12675" y="17300"/>
                  </a:lnTo>
                  <a:lnTo>
                    <a:pt x="12941" y="17205"/>
                  </a:lnTo>
                  <a:lnTo>
                    <a:pt x="13208" y="17148"/>
                  </a:lnTo>
                  <a:lnTo>
                    <a:pt x="13474" y="17091"/>
                  </a:lnTo>
                  <a:lnTo>
                    <a:pt x="13778" y="17091"/>
                  </a:lnTo>
                  <a:lnTo>
                    <a:pt x="13778" y="17091"/>
                  </a:lnTo>
                  <a:lnTo>
                    <a:pt x="14064" y="17072"/>
                  </a:lnTo>
                  <a:lnTo>
                    <a:pt x="14349" y="17015"/>
                  </a:lnTo>
                  <a:lnTo>
                    <a:pt x="14616" y="16958"/>
                  </a:lnTo>
                  <a:lnTo>
                    <a:pt x="14882" y="16862"/>
                  </a:lnTo>
                  <a:lnTo>
                    <a:pt x="15130" y="16729"/>
                  </a:lnTo>
                  <a:lnTo>
                    <a:pt x="15377" y="16596"/>
                  </a:lnTo>
                  <a:lnTo>
                    <a:pt x="15586" y="16425"/>
                  </a:lnTo>
                  <a:lnTo>
                    <a:pt x="15796" y="16234"/>
                  </a:lnTo>
                  <a:lnTo>
                    <a:pt x="15986" y="16044"/>
                  </a:lnTo>
                  <a:lnTo>
                    <a:pt x="16138" y="15816"/>
                  </a:lnTo>
                  <a:lnTo>
                    <a:pt x="16291" y="15587"/>
                  </a:lnTo>
                  <a:lnTo>
                    <a:pt x="16405" y="15340"/>
                  </a:lnTo>
                  <a:lnTo>
                    <a:pt x="16500" y="15073"/>
                  </a:lnTo>
                  <a:lnTo>
                    <a:pt x="16576" y="14788"/>
                  </a:lnTo>
                  <a:lnTo>
                    <a:pt x="16614" y="14503"/>
                  </a:lnTo>
                  <a:lnTo>
                    <a:pt x="16633" y="14217"/>
                  </a:lnTo>
                  <a:lnTo>
                    <a:pt x="16633" y="12200"/>
                  </a:lnTo>
                  <a:lnTo>
                    <a:pt x="16633" y="12200"/>
                  </a:lnTo>
                  <a:lnTo>
                    <a:pt x="16652" y="12010"/>
                  </a:lnTo>
                  <a:lnTo>
                    <a:pt x="16671" y="11819"/>
                  </a:lnTo>
                  <a:lnTo>
                    <a:pt x="16728" y="11629"/>
                  </a:lnTo>
                  <a:lnTo>
                    <a:pt x="16785" y="11458"/>
                  </a:lnTo>
                  <a:lnTo>
                    <a:pt x="16861" y="11286"/>
                  </a:lnTo>
                  <a:lnTo>
                    <a:pt x="16957" y="11134"/>
                  </a:lnTo>
                  <a:lnTo>
                    <a:pt x="17071" y="10982"/>
                  </a:lnTo>
                  <a:lnTo>
                    <a:pt x="17204" y="10849"/>
                  </a:lnTo>
                  <a:lnTo>
                    <a:pt x="17337" y="10715"/>
                  </a:lnTo>
                  <a:lnTo>
                    <a:pt x="17489" y="10601"/>
                  </a:lnTo>
                  <a:lnTo>
                    <a:pt x="17642" y="10506"/>
                  </a:lnTo>
                  <a:lnTo>
                    <a:pt x="17813" y="10430"/>
                  </a:lnTo>
                  <a:lnTo>
                    <a:pt x="17984" y="10373"/>
                  </a:lnTo>
                  <a:lnTo>
                    <a:pt x="18175" y="10316"/>
                  </a:lnTo>
                  <a:lnTo>
                    <a:pt x="18365" y="10297"/>
                  </a:lnTo>
                  <a:lnTo>
                    <a:pt x="18555" y="10278"/>
                  </a:lnTo>
                  <a:lnTo>
                    <a:pt x="18555" y="10278"/>
                  </a:lnTo>
                  <a:lnTo>
                    <a:pt x="18555" y="10278"/>
                  </a:lnTo>
                  <a:lnTo>
                    <a:pt x="18746" y="10297"/>
                  </a:lnTo>
                  <a:lnTo>
                    <a:pt x="18936" y="10316"/>
                  </a:lnTo>
                  <a:lnTo>
                    <a:pt x="19126" y="10373"/>
                  </a:lnTo>
                  <a:lnTo>
                    <a:pt x="19297" y="10430"/>
                  </a:lnTo>
                  <a:lnTo>
                    <a:pt x="19469" y="10506"/>
                  </a:lnTo>
                  <a:lnTo>
                    <a:pt x="19640" y="10601"/>
                  </a:lnTo>
                  <a:lnTo>
                    <a:pt x="19773" y="10715"/>
                  </a:lnTo>
                  <a:lnTo>
                    <a:pt x="19906" y="10849"/>
                  </a:lnTo>
                  <a:lnTo>
                    <a:pt x="20040" y="10982"/>
                  </a:lnTo>
                  <a:lnTo>
                    <a:pt x="20154" y="11134"/>
                  </a:lnTo>
                  <a:lnTo>
                    <a:pt x="20249" y="11286"/>
                  </a:lnTo>
                  <a:lnTo>
                    <a:pt x="20325" y="11458"/>
                  </a:lnTo>
                  <a:lnTo>
                    <a:pt x="20401" y="11629"/>
                  </a:lnTo>
                  <a:lnTo>
                    <a:pt x="20439" y="11819"/>
                  </a:lnTo>
                  <a:lnTo>
                    <a:pt x="20477" y="12010"/>
                  </a:lnTo>
                  <a:lnTo>
                    <a:pt x="20477" y="12200"/>
                  </a:lnTo>
                  <a:lnTo>
                    <a:pt x="20477" y="14959"/>
                  </a:lnTo>
                  <a:lnTo>
                    <a:pt x="20477" y="14959"/>
                  </a:lnTo>
                  <a:lnTo>
                    <a:pt x="20496" y="15283"/>
                  </a:lnTo>
                  <a:lnTo>
                    <a:pt x="20553" y="15587"/>
                  </a:lnTo>
                  <a:lnTo>
                    <a:pt x="20630" y="15892"/>
                  </a:lnTo>
                  <a:lnTo>
                    <a:pt x="20725" y="16177"/>
                  </a:lnTo>
                  <a:lnTo>
                    <a:pt x="20858" y="16444"/>
                  </a:lnTo>
                  <a:lnTo>
                    <a:pt x="21010" y="16710"/>
                  </a:lnTo>
                  <a:lnTo>
                    <a:pt x="21201" y="16958"/>
                  </a:lnTo>
                  <a:lnTo>
                    <a:pt x="21410" y="17167"/>
                  </a:lnTo>
                  <a:lnTo>
                    <a:pt x="21619" y="17376"/>
                  </a:lnTo>
                  <a:lnTo>
                    <a:pt x="21867" y="17548"/>
                  </a:lnTo>
                  <a:lnTo>
                    <a:pt x="22133" y="17719"/>
                  </a:lnTo>
                  <a:lnTo>
                    <a:pt x="22399" y="17852"/>
                  </a:lnTo>
                  <a:lnTo>
                    <a:pt x="22685" y="17947"/>
                  </a:lnTo>
                  <a:lnTo>
                    <a:pt x="22989" y="18023"/>
                  </a:lnTo>
                  <a:lnTo>
                    <a:pt x="23294" y="18080"/>
                  </a:lnTo>
                  <a:lnTo>
                    <a:pt x="23617" y="18099"/>
                  </a:lnTo>
                  <a:lnTo>
                    <a:pt x="23617" y="18099"/>
                  </a:lnTo>
                  <a:lnTo>
                    <a:pt x="23617" y="18099"/>
                  </a:lnTo>
                  <a:lnTo>
                    <a:pt x="23941" y="18080"/>
                  </a:lnTo>
                  <a:lnTo>
                    <a:pt x="24245" y="18023"/>
                  </a:lnTo>
                  <a:lnTo>
                    <a:pt x="24550" y="17947"/>
                  </a:lnTo>
                  <a:lnTo>
                    <a:pt x="24835" y="17852"/>
                  </a:lnTo>
                  <a:lnTo>
                    <a:pt x="25102" y="17719"/>
                  </a:lnTo>
                  <a:lnTo>
                    <a:pt x="25368" y="17548"/>
                  </a:lnTo>
                  <a:lnTo>
                    <a:pt x="25616" y="17376"/>
                  </a:lnTo>
                  <a:lnTo>
                    <a:pt x="25825" y="17167"/>
                  </a:lnTo>
                  <a:lnTo>
                    <a:pt x="26034" y="16958"/>
                  </a:lnTo>
                  <a:lnTo>
                    <a:pt x="26206" y="16710"/>
                  </a:lnTo>
                  <a:lnTo>
                    <a:pt x="26377" y="16444"/>
                  </a:lnTo>
                  <a:lnTo>
                    <a:pt x="26510" y="16177"/>
                  </a:lnTo>
                  <a:lnTo>
                    <a:pt x="26605" y="15892"/>
                  </a:lnTo>
                  <a:lnTo>
                    <a:pt x="26681" y="15587"/>
                  </a:lnTo>
                  <a:lnTo>
                    <a:pt x="26739" y="15283"/>
                  </a:lnTo>
                  <a:lnTo>
                    <a:pt x="26758" y="14959"/>
                  </a:lnTo>
                  <a:lnTo>
                    <a:pt x="26758" y="12809"/>
                  </a:lnTo>
                  <a:lnTo>
                    <a:pt x="26758" y="12809"/>
                  </a:lnTo>
                  <a:lnTo>
                    <a:pt x="26777" y="12409"/>
                  </a:lnTo>
                  <a:lnTo>
                    <a:pt x="26834" y="12029"/>
                  </a:lnTo>
                  <a:lnTo>
                    <a:pt x="26929" y="11667"/>
                  </a:lnTo>
                  <a:lnTo>
                    <a:pt x="27062" y="11305"/>
                  </a:lnTo>
                  <a:lnTo>
                    <a:pt x="27214" y="10963"/>
                  </a:lnTo>
                  <a:lnTo>
                    <a:pt x="27424" y="10639"/>
                  </a:lnTo>
                  <a:lnTo>
                    <a:pt x="27652" y="10335"/>
                  </a:lnTo>
                  <a:lnTo>
                    <a:pt x="27899" y="10068"/>
                  </a:lnTo>
                  <a:lnTo>
                    <a:pt x="28166" y="9821"/>
                  </a:lnTo>
                  <a:lnTo>
                    <a:pt x="28470" y="9593"/>
                  </a:lnTo>
                  <a:lnTo>
                    <a:pt x="28794" y="9383"/>
                  </a:lnTo>
                  <a:lnTo>
                    <a:pt x="29136" y="9231"/>
                  </a:lnTo>
                  <a:lnTo>
                    <a:pt x="29498" y="9098"/>
                  </a:lnTo>
                  <a:lnTo>
                    <a:pt x="29860" y="9003"/>
                  </a:lnTo>
                  <a:lnTo>
                    <a:pt x="30240" y="8946"/>
                  </a:lnTo>
                  <a:lnTo>
                    <a:pt x="30640" y="8926"/>
                  </a:lnTo>
                  <a:lnTo>
                    <a:pt x="30640" y="8926"/>
                  </a:lnTo>
                  <a:lnTo>
                    <a:pt x="30640" y="8926"/>
                  </a:lnTo>
                  <a:lnTo>
                    <a:pt x="31040" y="8946"/>
                  </a:lnTo>
                  <a:lnTo>
                    <a:pt x="31420" y="9003"/>
                  </a:lnTo>
                  <a:lnTo>
                    <a:pt x="31801" y="9098"/>
                  </a:lnTo>
                  <a:lnTo>
                    <a:pt x="32162" y="9231"/>
                  </a:lnTo>
                  <a:lnTo>
                    <a:pt x="32505" y="9383"/>
                  </a:lnTo>
                  <a:lnTo>
                    <a:pt x="32809" y="9593"/>
                  </a:lnTo>
                  <a:lnTo>
                    <a:pt x="33114" y="9821"/>
                  </a:lnTo>
                  <a:lnTo>
                    <a:pt x="33399" y="10068"/>
                  </a:lnTo>
                  <a:lnTo>
                    <a:pt x="33647" y="10335"/>
                  </a:lnTo>
                  <a:lnTo>
                    <a:pt x="33875" y="10639"/>
                  </a:lnTo>
                  <a:lnTo>
                    <a:pt x="34065" y="10963"/>
                  </a:lnTo>
                  <a:lnTo>
                    <a:pt x="34237" y="11305"/>
                  </a:lnTo>
                  <a:lnTo>
                    <a:pt x="34370" y="11667"/>
                  </a:lnTo>
                  <a:lnTo>
                    <a:pt x="34465" y="12029"/>
                  </a:lnTo>
                  <a:lnTo>
                    <a:pt x="34522" y="12409"/>
                  </a:lnTo>
                  <a:lnTo>
                    <a:pt x="34541" y="12809"/>
                  </a:lnTo>
                  <a:lnTo>
                    <a:pt x="34541" y="14407"/>
                  </a:lnTo>
                  <a:lnTo>
                    <a:pt x="34541" y="14407"/>
                  </a:lnTo>
                  <a:lnTo>
                    <a:pt x="34560" y="14731"/>
                  </a:lnTo>
                  <a:lnTo>
                    <a:pt x="34598" y="15073"/>
                  </a:lnTo>
                  <a:lnTo>
                    <a:pt x="34693" y="15397"/>
                  </a:lnTo>
                  <a:lnTo>
                    <a:pt x="34808" y="15702"/>
                  </a:lnTo>
                  <a:lnTo>
                    <a:pt x="34941" y="15987"/>
                  </a:lnTo>
                  <a:lnTo>
                    <a:pt x="35112" y="16272"/>
                  </a:lnTo>
                  <a:lnTo>
                    <a:pt x="35302" y="16539"/>
                  </a:lnTo>
                  <a:lnTo>
                    <a:pt x="35531" y="16767"/>
                  </a:lnTo>
                  <a:lnTo>
                    <a:pt x="35759" y="16996"/>
                  </a:lnTo>
                  <a:lnTo>
                    <a:pt x="36026" y="17186"/>
                  </a:lnTo>
                  <a:lnTo>
                    <a:pt x="36292" y="17357"/>
                  </a:lnTo>
                  <a:lnTo>
                    <a:pt x="36597" y="17490"/>
                  </a:lnTo>
                  <a:lnTo>
                    <a:pt x="36901" y="17605"/>
                  </a:lnTo>
                  <a:lnTo>
                    <a:pt x="37225" y="17681"/>
                  </a:lnTo>
                  <a:lnTo>
                    <a:pt x="37548" y="17738"/>
                  </a:lnTo>
                  <a:lnTo>
                    <a:pt x="37891" y="17757"/>
                  </a:lnTo>
                  <a:lnTo>
                    <a:pt x="37891" y="17757"/>
                  </a:lnTo>
                  <a:lnTo>
                    <a:pt x="38233" y="17776"/>
                  </a:lnTo>
                  <a:lnTo>
                    <a:pt x="38576" y="17833"/>
                  </a:lnTo>
                  <a:lnTo>
                    <a:pt x="38899" y="17909"/>
                  </a:lnTo>
                  <a:lnTo>
                    <a:pt x="39204" y="18023"/>
                  </a:lnTo>
                  <a:lnTo>
                    <a:pt x="39489" y="18157"/>
                  </a:lnTo>
                  <a:lnTo>
                    <a:pt x="39775" y="18328"/>
                  </a:lnTo>
                  <a:lnTo>
                    <a:pt x="40022" y="18518"/>
                  </a:lnTo>
                  <a:lnTo>
                    <a:pt x="40270" y="18746"/>
                  </a:lnTo>
                  <a:lnTo>
                    <a:pt x="40479" y="18975"/>
                  </a:lnTo>
                  <a:lnTo>
                    <a:pt x="40669" y="19241"/>
                  </a:lnTo>
                  <a:lnTo>
                    <a:pt x="40840" y="19508"/>
                  </a:lnTo>
                  <a:lnTo>
                    <a:pt x="40993" y="19812"/>
                  </a:lnTo>
                  <a:lnTo>
                    <a:pt x="41107" y="20117"/>
                  </a:lnTo>
                  <a:lnTo>
                    <a:pt x="41183" y="20440"/>
                  </a:lnTo>
                  <a:lnTo>
                    <a:pt x="41240" y="20764"/>
                  </a:lnTo>
                  <a:lnTo>
                    <a:pt x="41259" y="21106"/>
                  </a:lnTo>
                  <a:lnTo>
                    <a:pt x="41259" y="21106"/>
                  </a:lnTo>
                  <a:close/>
                </a:path>
              </a:pathLst>
            </a:custGeom>
            <a:solidFill>
              <a:srgbClr val="9F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
            <p:cNvSpPr/>
            <p:nvPr/>
          </p:nvSpPr>
          <p:spPr>
            <a:xfrm>
              <a:off x="2893400" y="3647975"/>
              <a:ext cx="1032950" cy="636625"/>
            </a:xfrm>
            <a:custGeom>
              <a:rect b="b" l="l" r="r" t="t"/>
              <a:pathLst>
                <a:path extrusionOk="0" h="25465" w="41318">
                  <a:moveTo>
                    <a:pt x="20497" y="1"/>
                  </a:moveTo>
                  <a:lnTo>
                    <a:pt x="14046" y="1"/>
                  </a:lnTo>
                  <a:lnTo>
                    <a:pt x="14046" y="1"/>
                  </a:lnTo>
                  <a:lnTo>
                    <a:pt x="13323" y="20"/>
                  </a:lnTo>
                  <a:lnTo>
                    <a:pt x="12618" y="77"/>
                  </a:lnTo>
                  <a:lnTo>
                    <a:pt x="11914" y="172"/>
                  </a:lnTo>
                  <a:lnTo>
                    <a:pt x="11229" y="286"/>
                  </a:lnTo>
                  <a:lnTo>
                    <a:pt x="10544" y="439"/>
                  </a:lnTo>
                  <a:lnTo>
                    <a:pt x="9878" y="629"/>
                  </a:lnTo>
                  <a:lnTo>
                    <a:pt x="9231" y="857"/>
                  </a:lnTo>
                  <a:lnTo>
                    <a:pt x="8603" y="1105"/>
                  </a:lnTo>
                  <a:lnTo>
                    <a:pt x="7975" y="1390"/>
                  </a:lnTo>
                  <a:lnTo>
                    <a:pt x="7366" y="1714"/>
                  </a:lnTo>
                  <a:lnTo>
                    <a:pt x="6776" y="2037"/>
                  </a:lnTo>
                  <a:lnTo>
                    <a:pt x="6205" y="2418"/>
                  </a:lnTo>
                  <a:lnTo>
                    <a:pt x="5653" y="2799"/>
                  </a:lnTo>
                  <a:lnTo>
                    <a:pt x="5120" y="3217"/>
                  </a:lnTo>
                  <a:lnTo>
                    <a:pt x="4625" y="3655"/>
                  </a:lnTo>
                  <a:lnTo>
                    <a:pt x="4131" y="4131"/>
                  </a:lnTo>
                  <a:lnTo>
                    <a:pt x="3655" y="4625"/>
                  </a:lnTo>
                  <a:lnTo>
                    <a:pt x="3217" y="5120"/>
                  </a:lnTo>
                  <a:lnTo>
                    <a:pt x="2798" y="5653"/>
                  </a:lnTo>
                  <a:lnTo>
                    <a:pt x="2418" y="6205"/>
                  </a:lnTo>
                  <a:lnTo>
                    <a:pt x="2037" y="6776"/>
                  </a:lnTo>
                  <a:lnTo>
                    <a:pt x="1714" y="7366"/>
                  </a:lnTo>
                  <a:lnTo>
                    <a:pt x="1390" y="7975"/>
                  </a:lnTo>
                  <a:lnTo>
                    <a:pt x="1105" y="8584"/>
                  </a:lnTo>
                  <a:lnTo>
                    <a:pt x="857" y="9231"/>
                  </a:lnTo>
                  <a:lnTo>
                    <a:pt x="648" y="9878"/>
                  </a:lnTo>
                  <a:lnTo>
                    <a:pt x="458" y="10544"/>
                  </a:lnTo>
                  <a:lnTo>
                    <a:pt x="286" y="11229"/>
                  </a:lnTo>
                  <a:lnTo>
                    <a:pt x="172" y="11914"/>
                  </a:lnTo>
                  <a:lnTo>
                    <a:pt x="77" y="12618"/>
                  </a:lnTo>
                  <a:lnTo>
                    <a:pt x="20" y="13323"/>
                  </a:lnTo>
                  <a:lnTo>
                    <a:pt x="1" y="14046"/>
                  </a:lnTo>
                  <a:lnTo>
                    <a:pt x="1" y="25464"/>
                  </a:lnTo>
                  <a:lnTo>
                    <a:pt x="58" y="25464"/>
                  </a:lnTo>
                  <a:lnTo>
                    <a:pt x="58" y="25464"/>
                  </a:lnTo>
                  <a:lnTo>
                    <a:pt x="58" y="25464"/>
                  </a:lnTo>
                  <a:lnTo>
                    <a:pt x="305" y="25445"/>
                  </a:lnTo>
                  <a:lnTo>
                    <a:pt x="534" y="25407"/>
                  </a:lnTo>
                  <a:lnTo>
                    <a:pt x="743" y="25350"/>
                  </a:lnTo>
                  <a:lnTo>
                    <a:pt x="971" y="25274"/>
                  </a:lnTo>
                  <a:lnTo>
                    <a:pt x="1162" y="25179"/>
                  </a:lnTo>
                  <a:lnTo>
                    <a:pt x="1352" y="25065"/>
                  </a:lnTo>
                  <a:lnTo>
                    <a:pt x="1542" y="24932"/>
                  </a:lnTo>
                  <a:lnTo>
                    <a:pt x="1695" y="24779"/>
                  </a:lnTo>
                  <a:lnTo>
                    <a:pt x="1847" y="24608"/>
                  </a:lnTo>
                  <a:lnTo>
                    <a:pt x="1980" y="24437"/>
                  </a:lnTo>
                  <a:lnTo>
                    <a:pt x="2094" y="24246"/>
                  </a:lnTo>
                  <a:lnTo>
                    <a:pt x="2189" y="24037"/>
                  </a:lnTo>
                  <a:lnTo>
                    <a:pt x="2285" y="23828"/>
                  </a:lnTo>
                  <a:lnTo>
                    <a:pt x="2342" y="23599"/>
                  </a:lnTo>
                  <a:lnTo>
                    <a:pt x="2361" y="23371"/>
                  </a:lnTo>
                  <a:lnTo>
                    <a:pt x="2380" y="23143"/>
                  </a:lnTo>
                  <a:lnTo>
                    <a:pt x="2380" y="19869"/>
                  </a:lnTo>
                  <a:lnTo>
                    <a:pt x="2380" y="19869"/>
                  </a:lnTo>
                  <a:lnTo>
                    <a:pt x="2399" y="19584"/>
                  </a:lnTo>
                  <a:lnTo>
                    <a:pt x="2456" y="19317"/>
                  </a:lnTo>
                  <a:lnTo>
                    <a:pt x="2532" y="19051"/>
                  </a:lnTo>
                  <a:lnTo>
                    <a:pt x="2627" y="18785"/>
                  </a:lnTo>
                  <a:lnTo>
                    <a:pt x="2741" y="18537"/>
                  </a:lnTo>
                  <a:lnTo>
                    <a:pt x="2894" y="18309"/>
                  </a:lnTo>
                  <a:lnTo>
                    <a:pt x="3065" y="18099"/>
                  </a:lnTo>
                  <a:lnTo>
                    <a:pt x="3255" y="17890"/>
                  </a:lnTo>
                  <a:lnTo>
                    <a:pt x="3446" y="17719"/>
                  </a:lnTo>
                  <a:lnTo>
                    <a:pt x="3674" y="17567"/>
                  </a:lnTo>
                  <a:lnTo>
                    <a:pt x="3902" y="17414"/>
                  </a:lnTo>
                  <a:lnTo>
                    <a:pt x="4150" y="17300"/>
                  </a:lnTo>
                  <a:lnTo>
                    <a:pt x="4416" y="17205"/>
                  </a:lnTo>
                  <a:lnTo>
                    <a:pt x="4683" y="17148"/>
                  </a:lnTo>
                  <a:lnTo>
                    <a:pt x="4949" y="17091"/>
                  </a:lnTo>
                  <a:lnTo>
                    <a:pt x="5253" y="17091"/>
                  </a:lnTo>
                  <a:lnTo>
                    <a:pt x="5253" y="17091"/>
                  </a:lnTo>
                  <a:lnTo>
                    <a:pt x="5558" y="17072"/>
                  </a:lnTo>
                  <a:lnTo>
                    <a:pt x="5881" y="17015"/>
                  </a:lnTo>
                  <a:lnTo>
                    <a:pt x="6167" y="16919"/>
                  </a:lnTo>
                  <a:lnTo>
                    <a:pt x="6452" y="16805"/>
                  </a:lnTo>
                  <a:lnTo>
                    <a:pt x="6452" y="14046"/>
                  </a:lnTo>
                  <a:lnTo>
                    <a:pt x="6452" y="14046"/>
                  </a:lnTo>
                  <a:lnTo>
                    <a:pt x="6471" y="13323"/>
                  </a:lnTo>
                  <a:lnTo>
                    <a:pt x="6529" y="12618"/>
                  </a:lnTo>
                  <a:lnTo>
                    <a:pt x="6624" y="11914"/>
                  </a:lnTo>
                  <a:lnTo>
                    <a:pt x="6738" y="11229"/>
                  </a:lnTo>
                  <a:lnTo>
                    <a:pt x="6909" y="10544"/>
                  </a:lnTo>
                  <a:lnTo>
                    <a:pt x="7099" y="9878"/>
                  </a:lnTo>
                  <a:lnTo>
                    <a:pt x="7309" y="9231"/>
                  </a:lnTo>
                  <a:lnTo>
                    <a:pt x="7556" y="8584"/>
                  </a:lnTo>
                  <a:lnTo>
                    <a:pt x="7842" y="7975"/>
                  </a:lnTo>
                  <a:lnTo>
                    <a:pt x="8165" y="7366"/>
                  </a:lnTo>
                  <a:lnTo>
                    <a:pt x="8489" y="6776"/>
                  </a:lnTo>
                  <a:lnTo>
                    <a:pt x="8869" y="6205"/>
                  </a:lnTo>
                  <a:lnTo>
                    <a:pt x="9250" y="5653"/>
                  </a:lnTo>
                  <a:lnTo>
                    <a:pt x="9669" y="5120"/>
                  </a:lnTo>
                  <a:lnTo>
                    <a:pt x="10106" y="4625"/>
                  </a:lnTo>
                  <a:lnTo>
                    <a:pt x="10582" y="4131"/>
                  </a:lnTo>
                  <a:lnTo>
                    <a:pt x="11077" y="3655"/>
                  </a:lnTo>
                  <a:lnTo>
                    <a:pt x="11572" y="3217"/>
                  </a:lnTo>
                  <a:lnTo>
                    <a:pt x="12105" y="2799"/>
                  </a:lnTo>
                  <a:lnTo>
                    <a:pt x="12656" y="2418"/>
                  </a:lnTo>
                  <a:lnTo>
                    <a:pt x="13227" y="2037"/>
                  </a:lnTo>
                  <a:lnTo>
                    <a:pt x="13817" y="1714"/>
                  </a:lnTo>
                  <a:lnTo>
                    <a:pt x="14426" y="1390"/>
                  </a:lnTo>
                  <a:lnTo>
                    <a:pt x="15054" y="1105"/>
                  </a:lnTo>
                  <a:lnTo>
                    <a:pt x="15682" y="857"/>
                  </a:lnTo>
                  <a:lnTo>
                    <a:pt x="16329" y="629"/>
                  </a:lnTo>
                  <a:lnTo>
                    <a:pt x="16996" y="439"/>
                  </a:lnTo>
                  <a:lnTo>
                    <a:pt x="17681" y="286"/>
                  </a:lnTo>
                  <a:lnTo>
                    <a:pt x="18366" y="172"/>
                  </a:lnTo>
                  <a:lnTo>
                    <a:pt x="19070" y="77"/>
                  </a:lnTo>
                  <a:lnTo>
                    <a:pt x="19774" y="20"/>
                  </a:lnTo>
                  <a:lnTo>
                    <a:pt x="20497" y="1"/>
                  </a:lnTo>
                  <a:lnTo>
                    <a:pt x="20497" y="1"/>
                  </a:lnTo>
                  <a:close/>
                  <a:moveTo>
                    <a:pt x="41317" y="1"/>
                  </a:moveTo>
                  <a:lnTo>
                    <a:pt x="34866" y="1"/>
                  </a:lnTo>
                  <a:lnTo>
                    <a:pt x="34866" y="1"/>
                  </a:lnTo>
                  <a:lnTo>
                    <a:pt x="34314" y="20"/>
                  </a:lnTo>
                  <a:lnTo>
                    <a:pt x="33762" y="39"/>
                  </a:lnTo>
                  <a:lnTo>
                    <a:pt x="33210" y="96"/>
                  </a:lnTo>
                  <a:lnTo>
                    <a:pt x="32677" y="172"/>
                  </a:lnTo>
                  <a:lnTo>
                    <a:pt x="32144" y="267"/>
                  </a:lnTo>
                  <a:lnTo>
                    <a:pt x="31630" y="382"/>
                  </a:lnTo>
                  <a:lnTo>
                    <a:pt x="31116" y="515"/>
                  </a:lnTo>
                  <a:lnTo>
                    <a:pt x="30603" y="667"/>
                  </a:lnTo>
                  <a:lnTo>
                    <a:pt x="30108" y="838"/>
                  </a:lnTo>
                  <a:lnTo>
                    <a:pt x="29613" y="1029"/>
                  </a:lnTo>
                  <a:lnTo>
                    <a:pt x="29137" y="1238"/>
                  </a:lnTo>
                  <a:lnTo>
                    <a:pt x="28662" y="1447"/>
                  </a:lnTo>
                  <a:lnTo>
                    <a:pt x="28205" y="1695"/>
                  </a:lnTo>
                  <a:lnTo>
                    <a:pt x="27748" y="1942"/>
                  </a:lnTo>
                  <a:lnTo>
                    <a:pt x="27310" y="2228"/>
                  </a:lnTo>
                  <a:lnTo>
                    <a:pt x="26873" y="2513"/>
                  </a:lnTo>
                  <a:lnTo>
                    <a:pt x="26454" y="2818"/>
                  </a:lnTo>
                  <a:lnTo>
                    <a:pt x="26035" y="3141"/>
                  </a:lnTo>
                  <a:lnTo>
                    <a:pt x="25655" y="3465"/>
                  </a:lnTo>
                  <a:lnTo>
                    <a:pt x="25255" y="3826"/>
                  </a:lnTo>
                  <a:lnTo>
                    <a:pt x="24893" y="4169"/>
                  </a:lnTo>
                  <a:lnTo>
                    <a:pt x="24532" y="4549"/>
                  </a:lnTo>
                  <a:lnTo>
                    <a:pt x="24189" y="4949"/>
                  </a:lnTo>
                  <a:lnTo>
                    <a:pt x="23866" y="5349"/>
                  </a:lnTo>
                  <a:lnTo>
                    <a:pt x="23542" y="5748"/>
                  </a:lnTo>
                  <a:lnTo>
                    <a:pt x="23238" y="6167"/>
                  </a:lnTo>
                  <a:lnTo>
                    <a:pt x="22971" y="6605"/>
                  </a:lnTo>
                  <a:lnTo>
                    <a:pt x="22686" y="7061"/>
                  </a:lnTo>
                  <a:lnTo>
                    <a:pt x="22438" y="7518"/>
                  </a:lnTo>
                  <a:lnTo>
                    <a:pt x="22210" y="7975"/>
                  </a:lnTo>
                  <a:lnTo>
                    <a:pt x="21982" y="8451"/>
                  </a:lnTo>
                  <a:lnTo>
                    <a:pt x="21791" y="8926"/>
                  </a:lnTo>
                  <a:lnTo>
                    <a:pt x="21791" y="8926"/>
                  </a:lnTo>
                  <a:lnTo>
                    <a:pt x="22115" y="8926"/>
                  </a:lnTo>
                  <a:lnTo>
                    <a:pt x="22115" y="8926"/>
                  </a:lnTo>
                  <a:lnTo>
                    <a:pt x="22115" y="8926"/>
                  </a:lnTo>
                  <a:lnTo>
                    <a:pt x="22515" y="8946"/>
                  </a:lnTo>
                  <a:lnTo>
                    <a:pt x="22895" y="9003"/>
                  </a:lnTo>
                  <a:lnTo>
                    <a:pt x="23276" y="9098"/>
                  </a:lnTo>
                  <a:lnTo>
                    <a:pt x="23637" y="9231"/>
                  </a:lnTo>
                  <a:lnTo>
                    <a:pt x="23980" y="9383"/>
                  </a:lnTo>
                  <a:lnTo>
                    <a:pt x="24284" y="9593"/>
                  </a:lnTo>
                  <a:lnTo>
                    <a:pt x="24589" y="9821"/>
                  </a:lnTo>
                  <a:lnTo>
                    <a:pt x="24874" y="10068"/>
                  </a:lnTo>
                  <a:lnTo>
                    <a:pt x="25122" y="10335"/>
                  </a:lnTo>
                  <a:lnTo>
                    <a:pt x="25350" y="10639"/>
                  </a:lnTo>
                  <a:lnTo>
                    <a:pt x="25540" y="10963"/>
                  </a:lnTo>
                  <a:lnTo>
                    <a:pt x="25712" y="11305"/>
                  </a:lnTo>
                  <a:lnTo>
                    <a:pt x="25845" y="11667"/>
                  </a:lnTo>
                  <a:lnTo>
                    <a:pt x="25940" y="12029"/>
                  </a:lnTo>
                  <a:lnTo>
                    <a:pt x="25997" y="12409"/>
                  </a:lnTo>
                  <a:lnTo>
                    <a:pt x="26016" y="12809"/>
                  </a:lnTo>
                  <a:lnTo>
                    <a:pt x="26016" y="14407"/>
                  </a:lnTo>
                  <a:lnTo>
                    <a:pt x="26016" y="14407"/>
                  </a:lnTo>
                  <a:lnTo>
                    <a:pt x="26016" y="14598"/>
                  </a:lnTo>
                  <a:lnTo>
                    <a:pt x="26035" y="14788"/>
                  </a:lnTo>
                  <a:lnTo>
                    <a:pt x="26092" y="15169"/>
                  </a:lnTo>
                  <a:lnTo>
                    <a:pt x="26207" y="15530"/>
                  </a:lnTo>
                  <a:lnTo>
                    <a:pt x="26359" y="15873"/>
                  </a:lnTo>
                  <a:lnTo>
                    <a:pt x="26530" y="16196"/>
                  </a:lnTo>
                  <a:lnTo>
                    <a:pt x="26739" y="16501"/>
                  </a:lnTo>
                  <a:lnTo>
                    <a:pt x="26987" y="16767"/>
                  </a:lnTo>
                  <a:lnTo>
                    <a:pt x="27272" y="17015"/>
                  </a:lnTo>
                  <a:lnTo>
                    <a:pt x="27272" y="14046"/>
                  </a:lnTo>
                  <a:lnTo>
                    <a:pt x="27272" y="14046"/>
                  </a:lnTo>
                  <a:lnTo>
                    <a:pt x="27291" y="13323"/>
                  </a:lnTo>
                  <a:lnTo>
                    <a:pt x="27348" y="12618"/>
                  </a:lnTo>
                  <a:lnTo>
                    <a:pt x="27424" y="11914"/>
                  </a:lnTo>
                  <a:lnTo>
                    <a:pt x="27558" y="11229"/>
                  </a:lnTo>
                  <a:lnTo>
                    <a:pt x="27710" y="10544"/>
                  </a:lnTo>
                  <a:lnTo>
                    <a:pt x="27900" y="9878"/>
                  </a:lnTo>
                  <a:lnTo>
                    <a:pt x="28129" y="9231"/>
                  </a:lnTo>
                  <a:lnTo>
                    <a:pt x="28376" y="8584"/>
                  </a:lnTo>
                  <a:lnTo>
                    <a:pt x="28662" y="7975"/>
                  </a:lnTo>
                  <a:lnTo>
                    <a:pt x="28966" y="7366"/>
                  </a:lnTo>
                  <a:lnTo>
                    <a:pt x="29309" y="6776"/>
                  </a:lnTo>
                  <a:lnTo>
                    <a:pt x="29670" y="6205"/>
                  </a:lnTo>
                  <a:lnTo>
                    <a:pt x="30070" y="5653"/>
                  </a:lnTo>
                  <a:lnTo>
                    <a:pt x="30488" y="5120"/>
                  </a:lnTo>
                  <a:lnTo>
                    <a:pt x="30926" y="4625"/>
                  </a:lnTo>
                  <a:lnTo>
                    <a:pt x="31383" y="4131"/>
                  </a:lnTo>
                  <a:lnTo>
                    <a:pt x="31878" y="3655"/>
                  </a:lnTo>
                  <a:lnTo>
                    <a:pt x="32392" y="3217"/>
                  </a:lnTo>
                  <a:lnTo>
                    <a:pt x="32924" y="2799"/>
                  </a:lnTo>
                  <a:lnTo>
                    <a:pt x="33476" y="2418"/>
                  </a:lnTo>
                  <a:lnTo>
                    <a:pt x="34047" y="2037"/>
                  </a:lnTo>
                  <a:lnTo>
                    <a:pt x="34637" y="1714"/>
                  </a:lnTo>
                  <a:lnTo>
                    <a:pt x="35227" y="1390"/>
                  </a:lnTo>
                  <a:lnTo>
                    <a:pt x="35855" y="1105"/>
                  </a:lnTo>
                  <a:lnTo>
                    <a:pt x="36502" y="857"/>
                  </a:lnTo>
                  <a:lnTo>
                    <a:pt x="37149" y="629"/>
                  </a:lnTo>
                  <a:lnTo>
                    <a:pt x="37815" y="439"/>
                  </a:lnTo>
                  <a:lnTo>
                    <a:pt x="38481" y="286"/>
                  </a:lnTo>
                  <a:lnTo>
                    <a:pt x="39186" y="172"/>
                  </a:lnTo>
                  <a:lnTo>
                    <a:pt x="39871" y="77"/>
                  </a:lnTo>
                  <a:lnTo>
                    <a:pt x="40594" y="20"/>
                  </a:lnTo>
                  <a:lnTo>
                    <a:pt x="41317" y="1"/>
                  </a:lnTo>
                  <a:lnTo>
                    <a:pt x="413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5"/>
            <p:cNvSpPr/>
            <p:nvPr/>
          </p:nvSpPr>
          <p:spPr>
            <a:xfrm>
              <a:off x="2512800" y="4179900"/>
              <a:ext cx="1308400" cy="491500"/>
            </a:xfrm>
            <a:custGeom>
              <a:rect b="b" l="l" r="r" t="t"/>
              <a:pathLst>
                <a:path extrusionOk="0" h="19660" w="52336">
                  <a:moveTo>
                    <a:pt x="46607" y="10905"/>
                  </a:moveTo>
                  <a:lnTo>
                    <a:pt x="46607" y="10905"/>
                  </a:lnTo>
                  <a:lnTo>
                    <a:pt x="46321" y="10905"/>
                  </a:lnTo>
                  <a:lnTo>
                    <a:pt x="46017" y="10924"/>
                  </a:lnTo>
                  <a:lnTo>
                    <a:pt x="45732" y="10962"/>
                  </a:lnTo>
                  <a:lnTo>
                    <a:pt x="45446" y="11020"/>
                  </a:lnTo>
                  <a:lnTo>
                    <a:pt x="45161" y="11096"/>
                  </a:lnTo>
                  <a:lnTo>
                    <a:pt x="44894" y="11172"/>
                  </a:lnTo>
                  <a:lnTo>
                    <a:pt x="44628" y="11267"/>
                  </a:lnTo>
                  <a:lnTo>
                    <a:pt x="44361" y="11362"/>
                  </a:lnTo>
                  <a:lnTo>
                    <a:pt x="44361" y="11362"/>
                  </a:lnTo>
                  <a:lnTo>
                    <a:pt x="44228" y="11115"/>
                  </a:lnTo>
                  <a:lnTo>
                    <a:pt x="44076" y="10886"/>
                  </a:lnTo>
                  <a:lnTo>
                    <a:pt x="43924" y="10658"/>
                  </a:lnTo>
                  <a:lnTo>
                    <a:pt x="43752" y="10449"/>
                  </a:lnTo>
                  <a:lnTo>
                    <a:pt x="43562" y="10239"/>
                  </a:lnTo>
                  <a:lnTo>
                    <a:pt x="43353" y="10049"/>
                  </a:lnTo>
                  <a:lnTo>
                    <a:pt x="43143" y="9878"/>
                  </a:lnTo>
                  <a:lnTo>
                    <a:pt x="42915" y="9725"/>
                  </a:lnTo>
                  <a:lnTo>
                    <a:pt x="42687" y="9573"/>
                  </a:lnTo>
                  <a:lnTo>
                    <a:pt x="42439" y="9459"/>
                  </a:lnTo>
                  <a:lnTo>
                    <a:pt x="42173" y="9345"/>
                  </a:lnTo>
                  <a:lnTo>
                    <a:pt x="41906" y="9250"/>
                  </a:lnTo>
                  <a:lnTo>
                    <a:pt x="41621" y="9174"/>
                  </a:lnTo>
                  <a:lnTo>
                    <a:pt x="41354" y="9135"/>
                  </a:lnTo>
                  <a:lnTo>
                    <a:pt x="41050" y="9097"/>
                  </a:lnTo>
                  <a:lnTo>
                    <a:pt x="40764" y="9078"/>
                  </a:lnTo>
                  <a:lnTo>
                    <a:pt x="40764" y="9078"/>
                  </a:lnTo>
                  <a:lnTo>
                    <a:pt x="40422" y="9097"/>
                  </a:lnTo>
                  <a:lnTo>
                    <a:pt x="40079" y="9154"/>
                  </a:lnTo>
                  <a:lnTo>
                    <a:pt x="40079" y="9154"/>
                  </a:lnTo>
                  <a:lnTo>
                    <a:pt x="40022" y="8869"/>
                  </a:lnTo>
                  <a:lnTo>
                    <a:pt x="39946" y="8584"/>
                  </a:lnTo>
                  <a:lnTo>
                    <a:pt x="39870" y="8317"/>
                  </a:lnTo>
                  <a:lnTo>
                    <a:pt x="39794" y="8051"/>
                  </a:lnTo>
                  <a:lnTo>
                    <a:pt x="39680" y="7784"/>
                  </a:lnTo>
                  <a:lnTo>
                    <a:pt x="39585" y="7537"/>
                  </a:lnTo>
                  <a:lnTo>
                    <a:pt x="39451" y="7289"/>
                  </a:lnTo>
                  <a:lnTo>
                    <a:pt x="39318" y="7042"/>
                  </a:lnTo>
                  <a:lnTo>
                    <a:pt x="39185" y="6814"/>
                  </a:lnTo>
                  <a:lnTo>
                    <a:pt x="39033" y="6585"/>
                  </a:lnTo>
                  <a:lnTo>
                    <a:pt x="38861" y="6357"/>
                  </a:lnTo>
                  <a:lnTo>
                    <a:pt x="38690" y="6148"/>
                  </a:lnTo>
                  <a:lnTo>
                    <a:pt x="38519" y="5938"/>
                  </a:lnTo>
                  <a:lnTo>
                    <a:pt x="38328" y="5729"/>
                  </a:lnTo>
                  <a:lnTo>
                    <a:pt x="38138" y="5539"/>
                  </a:lnTo>
                  <a:lnTo>
                    <a:pt x="37929" y="5367"/>
                  </a:lnTo>
                  <a:lnTo>
                    <a:pt x="37719" y="5196"/>
                  </a:lnTo>
                  <a:lnTo>
                    <a:pt x="37491" y="5025"/>
                  </a:lnTo>
                  <a:lnTo>
                    <a:pt x="37263" y="4873"/>
                  </a:lnTo>
                  <a:lnTo>
                    <a:pt x="37034" y="4720"/>
                  </a:lnTo>
                  <a:lnTo>
                    <a:pt x="36806" y="4587"/>
                  </a:lnTo>
                  <a:lnTo>
                    <a:pt x="36559" y="4454"/>
                  </a:lnTo>
                  <a:lnTo>
                    <a:pt x="36292" y="4340"/>
                  </a:lnTo>
                  <a:lnTo>
                    <a:pt x="36045" y="4244"/>
                  </a:lnTo>
                  <a:lnTo>
                    <a:pt x="35778" y="4149"/>
                  </a:lnTo>
                  <a:lnTo>
                    <a:pt x="35512" y="4073"/>
                  </a:lnTo>
                  <a:lnTo>
                    <a:pt x="35226" y="3997"/>
                  </a:lnTo>
                  <a:lnTo>
                    <a:pt x="34960" y="3940"/>
                  </a:lnTo>
                  <a:lnTo>
                    <a:pt x="34675" y="3902"/>
                  </a:lnTo>
                  <a:lnTo>
                    <a:pt x="34389" y="3864"/>
                  </a:lnTo>
                  <a:lnTo>
                    <a:pt x="34104" y="3845"/>
                  </a:lnTo>
                  <a:lnTo>
                    <a:pt x="33799" y="3845"/>
                  </a:lnTo>
                  <a:lnTo>
                    <a:pt x="33799" y="3845"/>
                  </a:lnTo>
                  <a:lnTo>
                    <a:pt x="33533" y="3845"/>
                  </a:lnTo>
                  <a:lnTo>
                    <a:pt x="33247" y="3864"/>
                  </a:lnTo>
                  <a:lnTo>
                    <a:pt x="32981" y="3883"/>
                  </a:lnTo>
                  <a:lnTo>
                    <a:pt x="32714" y="3921"/>
                  </a:lnTo>
                  <a:lnTo>
                    <a:pt x="32201" y="4035"/>
                  </a:lnTo>
                  <a:lnTo>
                    <a:pt x="31687" y="4187"/>
                  </a:lnTo>
                  <a:lnTo>
                    <a:pt x="31687" y="4187"/>
                  </a:lnTo>
                  <a:lnTo>
                    <a:pt x="31363" y="3731"/>
                  </a:lnTo>
                  <a:lnTo>
                    <a:pt x="31021" y="3293"/>
                  </a:lnTo>
                  <a:lnTo>
                    <a:pt x="30640" y="2874"/>
                  </a:lnTo>
                  <a:lnTo>
                    <a:pt x="30240" y="2475"/>
                  </a:lnTo>
                  <a:lnTo>
                    <a:pt x="29822" y="2113"/>
                  </a:lnTo>
                  <a:lnTo>
                    <a:pt x="29384" y="1751"/>
                  </a:lnTo>
                  <a:lnTo>
                    <a:pt x="28927" y="1447"/>
                  </a:lnTo>
                  <a:lnTo>
                    <a:pt x="28432" y="1161"/>
                  </a:lnTo>
                  <a:lnTo>
                    <a:pt x="27938" y="895"/>
                  </a:lnTo>
                  <a:lnTo>
                    <a:pt x="27405" y="667"/>
                  </a:lnTo>
                  <a:lnTo>
                    <a:pt x="26872" y="457"/>
                  </a:lnTo>
                  <a:lnTo>
                    <a:pt x="26320" y="305"/>
                  </a:lnTo>
                  <a:lnTo>
                    <a:pt x="25749" y="172"/>
                  </a:lnTo>
                  <a:lnTo>
                    <a:pt x="25178" y="77"/>
                  </a:lnTo>
                  <a:lnTo>
                    <a:pt x="24588" y="20"/>
                  </a:lnTo>
                  <a:lnTo>
                    <a:pt x="23979" y="1"/>
                  </a:lnTo>
                  <a:lnTo>
                    <a:pt x="23979" y="1"/>
                  </a:lnTo>
                  <a:lnTo>
                    <a:pt x="23503" y="20"/>
                  </a:lnTo>
                  <a:lnTo>
                    <a:pt x="23047" y="58"/>
                  </a:lnTo>
                  <a:lnTo>
                    <a:pt x="22590" y="115"/>
                  </a:lnTo>
                  <a:lnTo>
                    <a:pt x="22133" y="191"/>
                  </a:lnTo>
                  <a:lnTo>
                    <a:pt x="21676" y="286"/>
                  </a:lnTo>
                  <a:lnTo>
                    <a:pt x="21239" y="419"/>
                  </a:lnTo>
                  <a:lnTo>
                    <a:pt x="20820" y="552"/>
                  </a:lnTo>
                  <a:lnTo>
                    <a:pt x="20401" y="724"/>
                  </a:lnTo>
                  <a:lnTo>
                    <a:pt x="20002" y="914"/>
                  </a:lnTo>
                  <a:lnTo>
                    <a:pt x="19602" y="1104"/>
                  </a:lnTo>
                  <a:lnTo>
                    <a:pt x="19221" y="1333"/>
                  </a:lnTo>
                  <a:lnTo>
                    <a:pt x="18841" y="1561"/>
                  </a:lnTo>
                  <a:lnTo>
                    <a:pt x="18479" y="1828"/>
                  </a:lnTo>
                  <a:lnTo>
                    <a:pt x="18137" y="2094"/>
                  </a:lnTo>
                  <a:lnTo>
                    <a:pt x="17813" y="2379"/>
                  </a:lnTo>
                  <a:lnTo>
                    <a:pt x="17490" y="2684"/>
                  </a:lnTo>
                  <a:lnTo>
                    <a:pt x="17185" y="3007"/>
                  </a:lnTo>
                  <a:lnTo>
                    <a:pt x="16900" y="3350"/>
                  </a:lnTo>
                  <a:lnTo>
                    <a:pt x="16614" y="3693"/>
                  </a:lnTo>
                  <a:lnTo>
                    <a:pt x="16367" y="4054"/>
                  </a:lnTo>
                  <a:lnTo>
                    <a:pt x="16119" y="4416"/>
                  </a:lnTo>
                  <a:lnTo>
                    <a:pt x="15910" y="4815"/>
                  </a:lnTo>
                  <a:lnTo>
                    <a:pt x="15701" y="5196"/>
                  </a:lnTo>
                  <a:lnTo>
                    <a:pt x="15510" y="5615"/>
                  </a:lnTo>
                  <a:lnTo>
                    <a:pt x="15358" y="6033"/>
                  </a:lnTo>
                  <a:lnTo>
                    <a:pt x="15206" y="6452"/>
                  </a:lnTo>
                  <a:lnTo>
                    <a:pt x="15092" y="6890"/>
                  </a:lnTo>
                  <a:lnTo>
                    <a:pt x="14978" y="7328"/>
                  </a:lnTo>
                  <a:lnTo>
                    <a:pt x="14901" y="7784"/>
                  </a:lnTo>
                  <a:lnTo>
                    <a:pt x="14844" y="8241"/>
                  </a:lnTo>
                  <a:lnTo>
                    <a:pt x="14806" y="8717"/>
                  </a:lnTo>
                  <a:lnTo>
                    <a:pt x="14787" y="9193"/>
                  </a:lnTo>
                  <a:lnTo>
                    <a:pt x="14787" y="9193"/>
                  </a:lnTo>
                  <a:lnTo>
                    <a:pt x="14806" y="9706"/>
                  </a:lnTo>
                  <a:lnTo>
                    <a:pt x="14844" y="10220"/>
                  </a:lnTo>
                  <a:lnTo>
                    <a:pt x="14920" y="10734"/>
                  </a:lnTo>
                  <a:lnTo>
                    <a:pt x="15035" y="11229"/>
                  </a:lnTo>
                  <a:lnTo>
                    <a:pt x="15035" y="11229"/>
                  </a:lnTo>
                  <a:lnTo>
                    <a:pt x="14730" y="11210"/>
                  </a:lnTo>
                  <a:lnTo>
                    <a:pt x="14407" y="11191"/>
                  </a:lnTo>
                  <a:lnTo>
                    <a:pt x="14407" y="11191"/>
                  </a:lnTo>
                  <a:lnTo>
                    <a:pt x="14178" y="11191"/>
                  </a:lnTo>
                  <a:lnTo>
                    <a:pt x="13969" y="11210"/>
                  </a:lnTo>
                  <a:lnTo>
                    <a:pt x="13740" y="11248"/>
                  </a:lnTo>
                  <a:lnTo>
                    <a:pt x="13531" y="11286"/>
                  </a:lnTo>
                  <a:lnTo>
                    <a:pt x="13322" y="11343"/>
                  </a:lnTo>
                  <a:lnTo>
                    <a:pt x="13112" y="11400"/>
                  </a:lnTo>
                  <a:lnTo>
                    <a:pt x="12922" y="11476"/>
                  </a:lnTo>
                  <a:lnTo>
                    <a:pt x="12732" y="11571"/>
                  </a:lnTo>
                  <a:lnTo>
                    <a:pt x="12351" y="11762"/>
                  </a:lnTo>
                  <a:lnTo>
                    <a:pt x="12009" y="12009"/>
                  </a:lnTo>
                  <a:lnTo>
                    <a:pt x="11685" y="12276"/>
                  </a:lnTo>
                  <a:lnTo>
                    <a:pt x="11400" y="12580"/>
                  </a:lnTo>
                  <a:lnTo>
                    <a:pt x="11400" y="12580"/>
                  </a:lnTo>
                  <a:lnTo>
                    <a:pt x="11076" y="12390"/>
                  </a:lnTo>
                  <a:lnTo>
                    <a:pt x="10753" y="12218"/>
                  </a:lnTo>
                  <a:lnTo>
                    <a:pt x="10410" y="12066"/>
                  </a:lnTo>
                  <a:lnTo>
                    <a:pt x="10068" y="11933"/>
                  </a:lnTo>
                  <a:lnTo>
                    <a:pt x="9687" y="11838"/>
                  </a:lnTo>
                  <a:lnTo>
                    <a:pt x="9325" y="11762"/>
                  </a:lnTo>
                  <a:lnTo>
                    <a:pt x="8926" y="11724"/>
                  </a:lnTo>
                  <a:lnTo>
                    <a:pt x="8545" y="11705"/>
                  </a:lnTo>
                  <a:lnTo>
                    <a:pt x="8545" y="11705"/>
                  </a:lnTo>
                  <a:lnTo>
                    <a:pt x="8164" y="11724"/>
                  </a:lnTo>
                  <a:lnTo>
                    <a:pt x="7803" y="11762"/>
                  </a:lnTo>
                  <a:lnTo>
                    <a:pt x="7441" y="11819"/>
                  </a:lnTo>
                  <a:lnTo>
                    <a:pt x="7099" y="11914"/>
                  </a:lnTo>
                  <a:lnTo>
                    <a:pt x="6756" y="12028"/>
                  </a:lnTo>
                  <a:lnTo>
                    <a:pt x="6433" y="12161"/>
                  </a:lnTo>
                  <a:lnTo>
                    <a:pt x="6128" y="12314"/>
                  </a:lnTo>
                  <a:lnTo>
                    <a:pt x="5824" y="12485"/>
                  </a:lnTo>
                  <a:lnTo>
                    <a:pt x="5538" y="12694"/>
                  </a:lnTo>
                  <a:lnTo>
                    <a:pt x="5253" y="12904"/>
                  </a:lnTo>
                  <a:lnTo>
                    <a:pt x="5005" y="13132"/>
                  </a:lnTo>
                  <a:lnTo>
                    <a:pt x="4758" y="13379"/>
                  </a:lnTo>
                  <a:lnTo>
                    <a:pt x="4530" y="13646"/>
                  </a:lnTo>
                  <a:lnTo>
                    <a:pt x="4320" y="13931"/>
                  </a:lnTo>
                  <a:lnTo>
                    <a:pt x="4130" y="14217"/>
                  </a:lnTo>
                  <a:lnTo>
                    <a:pt x="3959" y="14540"/>
                  </a:lnTo>
                  <a:lnTo>
                    <a:pt x="3959" y="14540"/>
                  </a:lnTo>
                  <a:lnTo>
                    <a:pt x="3711" y="14502"/>
                  </a:lnTo>
                  <a:lnTo>
                    <a:pt x="3464" y="14502"/>
                  </a:lnTo>
                  <a:lnTo>
                    <a:pt x="3464" y="14502"/>
                  </a:lnTo>
                  <a:lnTo>
                    <a:pt x="3102" y="14521"/>
                  </a:lnTo>
                  <a:lnTo>
                    <a:pt x="2760" y="14559"/>
                  </a:lnTo>
                  <a:lnTo>
                    <a:pt x="2436" y="14654"/>
                  </a:lnTo>
                  <a:lnTo>
                    <a:pt x="2113" y="14769"/>
                  </a:lnTo>
                  <a:lnTo>
                    <a:pt x="1808" y="14921"/>
                  </a:lnTo>
                  <a:lnTo>
                    <a:pt x="1523" y="15092"/>
                  </a:lnTo>
                  <a:lnTo>
                    <a:pt x="1256" y="15282"/>
                  </a:lnTo>
                  <a:lnTo>
                    <a:pt x="1009" y="15511"/>
                  </a:lnTo>
                  <a:lnTo>
                    <a:pt x="780" y="15758"/>
                  </a:lnTo>
                  <a:lnTo>
                    <a:pt x="590" y="16025"/>
                  </a:lnTo>
                  <a:lnTo>
                    <a:pt x="419" y="16310"/>
                  </a:lnTo>
                  <a:lnTo>
                    <a:pt x="267" y="16615"/>
                  </a:lnTo>
                  <a:lnTo>
                    <a:pt x="152" y="16919"/>
                  </a:lnTo>
                  <a:lnTo>
                    <a:pt x="57" y="17262"/>
                  </a:lnTo>
                  <a:lnTo>
                    <a:pt x="19" y="17604"/>
                  </a:lnTo>
                  <a:lnTo>
                    <a:pt x="0" y="17966"/>
                  </a:lnTo>
                  <a:lnTo>
                    <a:pt x="0" y="17966"/>
                  </a:lnTo>
                  <a:lnTo>
                    <a:pt x="0" y="18137"/>
                  </a:lnTo>
                  <a:lnTo>
                    <a:pt x="0" y="18137"/>
                  </a:lnTo>
                  <a:lnTo>
                    <a:pt x="0" y="18137"/>
                  </a:lnTo>
                  <a:lnTo>
                    <a:pt x="0" y="18137"/>
                  </a:lnTo>
                  <a:lnTo>
                    <a:pt x="0" y="18289"/>
                  </a:lnTo>
                  <a:lnTo>
                    <a:pt x="38" y="18442"/>
                  </a:lnTo>
                  <a:lnTo>
                    <a:pt x="76" y="18594"/>
                  </a:lnTo>
                  <a:lnTo>
                    <a:pt x="114" y="18727"/>
                  </a:lnTo>
                  <a:lnTo>
                    <a:pt x="190" y="18860"/>
                  </a:lnTo>
                  <a:lnTo>
                    <a:pt x="267" y="18993"/>
                  </a:lnTo>
                  <a:lnTo>
                    <a:pt x="343" y="19108"/>
                  </a:lnTo>
                  <a:lnTo>
                    <a:pt x="457" y="19222"/>
                  </a:lnTo>
                  <a:lnTo>
                    <a:pt x="552" y="19317"/>
                  </a:lnTo>
                  <a:lnTo>
                    <a:pt x="685" y="19412"/>
                  </a:lnTo>
                  <a:lnTo>
                    <a:pt x="799" y="19488"/>
                  </a:lnTo>
                  <a:lnTo>
                    <a:pt x="933" y="19545"/>
                  </a:lnTo>
                  <a:lnTo>
                    <a:pt x="1085" y="19602"/>
                  </a:lnTo>
                  <a:lnTo>
                    <a:pt x="1218" y="19641"/>
                  </a:lnTo>
                  <a:lnTo>
                    <a:pt x="1370" y="19660"/>
                  </a:lnTo>
                  <a:lnTo>
                    <a:pt x="1542" y="19660"/>
                  </a:lnTo>
                  <a:lnTo>
                    <a:pt x="50603" y="19660"/>
                  </a:lnTo>
                  <a:lnTo>
                    <a:pt x="50603" y="19660"/>
                  </a:lnTo>
                  <a:lnTo>
                    <a:pt x="50756" y="19660"/>
                  </a:lnTo>
                  <a:lnTo>
                    <a:pt x="50908" y="19641"/>
                  </a:lnTo>
                  <a:lnTo>
                    <a:pt x="51060" y="19602"/>
                  </a:lnTo>
                  <a:lnTo>
                    <a:pt x="51193" y="19545"/>
                  </a:lnTo>
                  <a:lnTo>
                    <a:pt x="51327" y="19488"/>
                  </a:lnTo>
                  <a:lnTo>
                    <a:pt x="51460" y="19412"/>
                  </a:lnTo>
                  <a:lnTo>
                    <a:pt x="51574" y="19317"/>
                  </a:lnTo>
                  <a:lnTo>
                    <a:pt x="51688" y="19222"/>
                  </a:lnTo>
                  <a:lnTo>
                    <a:pt x="51783" y="19108"/>
                  </a:lnTo>
                  <a:lnTo>
                    <a:pt x="51859" y="18993"/>
                  </a:lnTo>
                  <a:lnTo>
                    <a:pt x="51936" y="18860"/>
                  </a:lnTo>
                  <a:lnTo>
                    <a:pt x="52012" y="18727"/>
                  </a:lnTo>
                  <a:lnTo>
                    <a:pt x="52069" y="18594"/>
                  </a:lnTo>
                  <a:lnTo>
                    <a:pt x="52107" y="18442"/>
                  </a:lnTo>
                  <a:lnTo>
                    <a:pt x="52126" y="18289"/>
                  </a:lnTo>
                  <a:lnTo>
                    <a:pt x="52126" y="18137"/>
                  </a:lnTo>
                  <a:lnTo>
                    <a:pt x="52126" y="18137"/>
                  </a:lnTo>
                  <a:lnTo>
                    <a:pt x="52126" y="18137"/>
                  </a:lnTo>
                  <a:lnTo>
                    <a:pt x="52126" y="18137"/>
                  </a:lnTo>
                  <a:lnTo>
                    <a:pt x="52221" y="17776"/>
                  </a:lnTo>
                  <a:lnTo>
                    <a:pt x="52278" y="17395"/>
                  </a:lnTo>
                  <a:lnTo>
                    <a:pt x="52316" y="17014"/>
                  </a:lnTo>
                  <a:lnTo>
                    <a:pt x="52335" y="16615"/>
                  </a:lnTo>
                  <a:lnTo>
                    <a:pt x="52335" y="16615"/>
                  </a:lnTo>
                  <a:lnTo>
                    <a:pt x="52335" y="16329"/>
                  </a:lnTo>
                  <a:lnTo>
                    <a:pt x="52297" y="16025"/>
                  </a:lnTo>
                  <a:lnTo>
                    <a:pt x="52259" y="15739"/>
                  </a:lnTo>
                  <a:lnTo>
                    <a:pt x="52221" y="15473"/>
                  </a:lnTo>
                  <a:lnTo>
                    <a:pt x="52145" y="15187"/>
                  </a:lnTo>
                  <a:lnTo>
                    <a:pt x="52069" y="14921"/>
                  </a:lnTo>
                  <a:lnTo>
                    <a:pt x="51993" y="14654"/>
                  </a:lnTo>
                  <a:lnTo>
                    <a:pt x="51878" y="14388"/>
                  </a:lnTo>
                  <a:lnTo>
                    <a:pt x="51764" y="14141"/>
                  </a:lnTo>
                  <a:lnTo>
                    <a:pt x="51650" y="13893"/>
                  </a:lnTo>
                  <a:lnTo>
                    <a:pt x="51498" y="13646"/>
                  </a:lnTo>
                  <a:lnTo>
                    <a:pt x="51365" y="13417"/>
                  </a:lnTo>
                  <a:lnTo>
                    <a:pt x="51193" y="13189"/>
                  </a:lnTo>
                  <a:lnTo>
                    <a:pt x="51022" y="12980"/>
                  </a:lnTo>
                  <a:lnTo>
                    <a:pt x="50851" y="12770"/>
                  </a:lnTo>
                  <a:lnTo>
                    <a:pt x="50661" y="12580"/>
                  </a:lnTo>
                  <a:lnTo>
                    <a:pt x="50470" y="12390"/>
                  </a:lnTo>
                  <a:lnTo>
                    <a:pt x="50261" y="12199"/>
                  </a:lnTo>
                  <a:lnTo>
                    <a:pt x="50032" y="12028"/>
                  </a:lnTo>
                  <a:lnTo>
                    <a:pt x="49804" y="11876"/>
                  </a:lnTo>
                  <a:lnTo>
                    <a:pt x="49576" y="11724"/>
                  </a:lnTo>
                  <a:lnTo>
                    <a:pt x="49347" y="11590"/>
                  </a:lnTo>
                  <a:lnTo>
                    <a:pt x="49100" y="11457"/>
                  </a:lnTo>
                  <a:lnTo>
                    <a:pt x="48834" y="11343"/>
                  </a:lnTo>
                  <a:lnTo>
                    <a:pt x="48586" y="11248"/>
                  </a:lnTo>
                  <a:lnTo>
                    <a:pt x="48320" y="11153"/>
                  </a:lnTo>
                  <a:lnTo>
                    <a:pt x="48053" y="11077"/>
                  </a:lnTo>
                  <a:lnTo>
                    <a:pt x="47768" y="11020"/>
                  </a:lnTo>
                  <a:lnTo>
                    <a:pt x="47482" y="10962"/>
                  </a:lnTo>
                  <a:lnTo>
                    <a:pt x="47197" y="10924"/>
                  </a:lnTo>
                  <a:lnTo>
                    <a:pt x="46911" y="10905"/>
                  </a:lnTo>
                  <a:lnTo>
                    <a:pt x="46607" y="10905"/>
                  </a:lnTo>
                  <a:lnTo>
                    <a:pt x="46607" y="1090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
            <p:cNvSpPr/>
            <p:nvPr/>
          </p:nvSpPr>
          <p:spPr>
            <a:xfrm>
              <a:off x="3547125" y="4218450"/>
              <a:ext cx="42375" cy="41875"/>
            </a:xfrm>
            <a:custGeom>
              <a:rect b="b" l="l" r="r" t="t"/>
              <a:pathLst>
                <a:path extrusionOk="0" h="1675" w="1695">
                  <a:moveTo>
                    <a:pt x="838" y="0"/>
                  </a:moveTo>
                  <a:lnTo>
                    <a:pt x="838" y="0"/>
                  </a:lnTo>
                  <a:lnTo>
                    <a:pt x="666" y="19"/>
                  </a:lnTo>
                  <a:lnTo>
                    <a:pt x="514" y="57"/>
                  </a:lnTo>
                  <a:lnTo>
                    <a:pt x="381" y="133"/>
                  </a:lnTo>
                  <a:lnTo>
                    <a:pt x="248" y="247"/>
                  </a:lnTo>
                  <a:lnTo>
                    <a:pt x="153" y="362"/>
                  </a:lnTo>
                  <a:lnTo>
                    <a:pt x="77" y="514"/>
                  </a:lnTo>
                  <a:lnTo>
                    <a:pt x="19" y="666"/>
                  </a:lnTo>
                  <a:lnTo>
                    <a:pt x="0" y="837"/>
                  </a:lnTo>
                  <a:lnTo>
                    <a:pt x="0" y="837"/>
                  </a:lnTo>
                  <a:lnTo>
                    <a:pt x="19" y="1009"/>
                  </a:lnTo>
                  <a:lnTo>
                    <a:pt x="77" y="1161"/>
                  </a:lnTo>
                  <a:lnTo>
                    <a:pt x="153" y="1313"/>
                  </a:lnTo>
                  <a:lnTo>
                    <a:pt x="248" y="1427"/>
                  </a:lnTo>
                  <a:lnTo>
                    <a:pt x="381" y="1542"/>
                  </a:lnTo>
                  <a:lnTo>
                    <a:pt x="514" y="1618"/>
                  </a:lnTo>
                  <a:lnTo>
                    <a:pt x="666" y="1656"/>
                  </a:lnTo>
                  <a:lnTo>
                    <a:pt x="838" y="1675"/>
                  </a:lnTo>
                  <a:lnTo>
                    <a:pt x="838" y="1675"/>
                  </a:lnTo>
                  <a:lnTo>
                    <a:pt x="1009" y="1656"/>
                  </a:lnTo>
                  <a:lnTo>
                    <a:pt x="1180" y="1618"/>
                  </a:lnTo>
                  <a:lnTo>
                    <a:pt x="1314" y="1542"/>
                  </a:lnTo>
                  <a:lnTo>
                    <a:pt x="1447" y="1427"/>
                  </a:lnTo>
                  <a:lnTo>
                    <a:pt x="1542" y="1313"/>
                  </a:lnTo>
                  <a:lnTo>
                    <a:pt x="1618" y="1161"/>
                  </a:lnTo>
                  <a:lnTo>
                    <a:pt x="1675" y="1009"/>
                  </a:lnTo>
                  <a:lnTo>
                    <a:pt x="1694" y="837"/>
                  </a:lnTo>
                  <a:lnTo>
                    <a:pt x="1694" y="837"/>
                  </a:lnTo>
                  <a:lnTo>
                    <a:pt x="1675" y="666"/>
                  </a:lnTo>
                  <a:lnTo>
                    <a:pt x="1618" y="514"/>
                  </a:lnTo>
                  <a:lnTo>
                    <a:pt x="1542" y="362"/>
                  </a:lnTo>
                  <a:lnTo>
                    <a:pt x="1447" y="247"/>
                  </a:lnTo>
                  <a:lnTo>
                    <a:pt x="1314" y="133"/>
                  </a:lnTo>
                  <a:lnTo>
                    <a:pt x="1180" y="57"/>
                  </a:lnTo>
                  <a:lnTo>
                    <a:pt x="1009" y="19"/>
                  </a:lnTo>
                  <a:lnTo>
                    <a:pt x="838" y="0"/>
                  </a:lnTo>
                  <a:lnTo>
                    <a:pt x="8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5"/>
            <p:cNvSpPr/>
            <p:nvPr/>
          </p:nvSpPr>
          <p:spPr>
            <a:xfrm>
              <a:off x="3619925" y="4277425"/>
              <a:ext cx="42350" cy="42375"/>
            </a:xfrm>
            <a:custGeom>
              <a:rect b="b" l="l" r="r" t="t"/>
              <a:pathLst>
                <a:path extrusionOk="0" h="1695" w="1694">
                  <a:moveTo>
                    <a:pt x="857" y="1"/>
                  </a:moveTo>
                  <a:lnTo>
                    <a:pt x="857" y="1"/>
                  </a:lnTo>
                  <a:lnTo>
                    <a:pt x="685" y="20"/>
                  </a:lnTo>
                  <a:lnTo>
                    <a:pt x="533" y="58"/>
                  </a:lnTo>
                  <a:lnTo>
                    <a:pt x="381" y="153"/>
                  </a:lnTo>
                  <a:lnTo>
                    <a:pt x="248" y="248"/>
                  </a:lnTo>
                  <a:lnTo>
                    <a:pt x="152" y="382"/>
                  </a:lnTo>
                  <a:lnTo>
                    <a:pt x="76" y="515"/>
                  </a:lnTo>
                  <a:lnTo>
                    <a:pt x="19" y="667"/>
                  </a:lnTo>
                  <a:lnTo>
                    <a:pt x="0" y="838"/>
                  </a:lnTo>
                  <a:lnTo>
                    <a:pt x="0" y="838"/>
                  </a:lnTo>
                  <a:lnTo>
                    <a:pt x="19" y="1010"/>
                  </a:lnTo>
                  <a:lnTo>
                    <a:pt x="76" y="1181"/>
                  </a:lnTo>
                  <a:lnTo>
                    <a:pt x="152" y="1314"/>
                  </a:lnTo>
                  <a:lnTo>
                    <a:pt x="248" y="1447"/>
                  </a:lnTo>
                  <a:lnTo>
                    <a:pt x="381" y="1542"/>
                  </a:lnTo>
                  <a:lnTo>
                    <a:pt x="533" y="1619"/>
                  </a:lnTo>
                  <a:lnTo>
                    <a:pt x="685" y="1676"/>
                  </a:lnTo>
                  <a:lnTo>
                    <a:pt x="857" y="1695"/>
                  </a:lnTo>
                  <a:lnTo>
                    <a:pt x="857" y="1695"/>
                  </a:lnTo>
                  <a:lnTo>
                    <a:pt x="1028" y="1676"/>
                  </a:lnTo>
                  <a:lnTo>
                    <a:pt x="1180" y="1619"/>
                  </a:lnTo>
                  <a:lnTo>
                    <a:pt x="1332" y="1542"/>
                  </a:lnTo>
                  <a:lnTo>
                    <a:pt x="1447" y="1447"/>
                  </a:lnTo>
                  <a:lnTo>
                    <a:pt x="1561" y="1314"/>
                  </a:lnTo>
                  <a:lnTo>
                    <a:pt x="1637" y="1181"/>
                  </a:lnTo>
                  <a:lnTo>
                    <a:pt x="1675" y="1010"/>
                  </a:lnTo>
                  <a:lnTo>
                    <a:pt x="1694" y="838"/>
                  </a:lnTo>
                  <a:lnTo>
                    <a:pt x="1694" y="838"/>
                  </a:lnTo>
                  <a:lnTo>
                    <a:pt x="1675" y="667"/>
                  </a:lnTo>
                  <a:lnTo>
                    <a:pt x="1637" y="515"/>
                  </a:lnTo>
                  <a:lnTo>
                    <a:pt x="1561" y="382"/>
                  </a:lnTo>
                  <a:lnTo>
                    <a:pt x="1447" y="248"/>
                  </a:lnTo>
                  <a:lnTo>
                    <a:pt x="1332" y="153"/>
                  </a:lnTo>
                  <a:lnTo>
                    <a:pt x="1180" y="58"/>
                  </a:lnTo>
                  <a:lnTo>
                    <a:pt x="1028" y="20"/>
                  </a:lnTo>
                  <a:lnTo>
                    <a:pt x="857" y="1"/>
                  </a:lnTo>
                  <a:lnTo>
                    <a:pt x="85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5"/>
            <p:cNvSpPr/>
            <p:nvPr/>
          </p:nvSpPr>
          <p:spPr>
            <a:xfrm>
              <a:off x="3430075" y="4188475"/>
              <a:ext cx="42375" cy="41875"/>
            </a:xfrm>
            <a:custGeom>
              <a:rect b="b" l="l" r="r" t="t"/>
              <a:pathLst>
                <a:path extrusionOk="0" h="1675" w="1695">
                  <a:moveTo>
                    <a:pt x="838" y="0"/>
                  </a:moveTo>
                  <a:lnTo>
                    <a:pt x="838" y="0"/>
                  </a:lnTo>
                  <a:lnTo>
                    <a:pt x="667" y="19"/>
                  </a:lnTo>
                  <a:lnTo>
                    <a:pt x="515" y="57"/>
                  </a:lnTo>
                  <a:lnTo>
                    <a:pt x="381" y="133"/>
                  </a:lnTo>
                  <a:lnTo>
                    <a:pt x="248" y="248"/>
                  </a:lnTo>
                  <a:lnTo>
                    <a:pt x="153" y="362"/>
                  </a:lnTo>
                  <a:lnTo>
                    <a:pt x="77" y="514"/>
                  </a:lnTo>
                  <a:lnTo>
                    <a:pt x="20" y="666"/>
                  </a:lnTo>
                  <a:lnTo>
                    <a:pt x="1" y="838"/>
                  </a:lnTo>
                  <a:lnTo>
                    <a:pt x="1" y="838"/>
                  </a:lnTo>
                  <a:lnTo>
                    <a:pt x="20" y="1009"/>
                  </a:lnTo>
                  <a:lnTo>
                    <a:pt x="77" y="1161"/>
                  </a:lnTo>
                  <a:lnTo>
                    <a:pt x="153" y="1313"/>
                  </a:lnTo>
                  <a:lnTo>
                    <a:pt x="248" y="1427"/>
                  </a:lnTo>
                  <a:lnTo>
                    <a:pt x="381" y="1542"/>
                  </a:lnTo>
                  <a:lnTo>
                    <a:pt x="515" y="1618"/>
                  </a:lnTo>
                  <a:lnTo>
                    <a:pt x="667" y="1656"/>
                  </a:lnTo>
                  <a:lnTo>
                    <a:pt x="838" y="1675"/>
                  </a:lnTo>
                  <a:lnTo>
                    <a:pt x="838" y="1675"/>
                  </a:lnTo>
                  <a:lnTo>
                    <a:pt x="1009" y="1656"/>
                  </a:lnTo>
                  <a:lnTo>
                    <a:pt x="1181" y="1618"/>
                  </a:lnTo>
                  <a:lnTo>
                    <a:pt x="1314" y="1542"/>
                  </a:lnTo>
                  <a:lnTo>
                    <a:pt x="1447" y="1427"/>
                  </a:lnTo>
                  <a:lnTo>
                    <a:pt x="1542" y="1313"/>
                  </a:lnTo>
                  <a:lnTo>
                    <a:pt x="1618" y="1161"/>
                  </a:lnTo>
                  <a:lnTo>
                    <a:pt x="1676" y="1009"/>
                  </a:lnTo>
                  <a:lnTo>
                    <a:pt x="1695" y="838"/>
                  </a:lnTo>
                  <a:lnTo>
                    <a:pt x="1695" y="838"/>
                  </a:lnTo>
                  <a:lnTo>
                    <a:pt x="1676" y="666"/>
                  </a:lnTo>
                  <a:lnTo>
                    <a:pt x="1618" y="514"/>
                  </a:lnTo>
                  <a:lnTo>
                    <a:pt x="1542" y="362"/>
                  </a:lnTo>
                  <a:lnTo>
                    <a:pt x="1447" y="248"/>
                  </a:lnTo>
                  <a:lnTo>
                    <a:pt x="1314" y="133"/>
                  </a:lnTo>
                  <a:lnTo>
                    <a:pt x="1181" y="57"/>
                  </a:lnTo>
                  <a:lnTo>
                    <a:pt x="1009" y="19"/>
                  </a:lnTo>
                  <a:lnTo>
                    <a:pt x="838" y="0"/>
                  </a:lnTo>
                  <a:lnTo>
                    <a:pt x="8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5"/>
            <p:cNvSpPr/>
            <p:nvPr/>
          </p:nvSpPr>
          <p:spPr>
            <a:xfrm>
              <a:off x="2842975" y="4205125"/>
              <a:ext cx="42375" cy="42350"/>
            </a:xfrm>
            <a:custGeom>
              <a:rect b="b" l="l" r="r" t="t"/>
              <a:pathLst>
                <a:path extrusionOk="0" h="1694" w="1695">
                  <a:moveTo>
                    <a:pt x="857" y="0"/>
                  </a:moveTo>
                  <a:lnTo>
                    <a:pt x="857" y="0"/>
                  </a:lnTo>
                  <a:lnTo>
                    <a:pt x="686" y="19"/>
                  </a:lnTo>
                  <a:lnTo>
                    <a:pt x="514" y="76"/>
                  </a:lnTo>
                  <a:lnTo>
                    <a:pt x="381" y="152"/>
                  </a:lnTo>
                  <a:lnTo>
                    <a:pt x="248" y="248"/>
                  </a:lnTo>
                  <a:lnTo>
                    <a:pt x="153" y="381"/>
                  </a:lnTo>
                  <a:lnTo>
                    <a:pt x="77" y="514"/>
                  </a:lnTo>
                  <a:lnTo>
                    <a:pt x="20" y="685"/>
                  </a:lnTo>
                  <a:lnTo>
                    <a:pt x="1" y="857"/>
                  </a:lnTo>
                  <a:lnTo>
                    <a:pt x="1" y="857"/>
                  </a:lnTo>
                  <a:lnTo>
                    <a:pt x="20" y="1028"/>
                  </a:lnTo>
                  <a:lnTo>
                    <a:pt x="77" y="1180"/>
                  </a:lnTo>
                  <a:lnTo>
                    <a:pt x="153" y="1313"/>
                  </a:lnTo>
                  <a:lnTo>
                    <a:pt x="248" y="1447"/>
                  </a:lnTo>
                  <a:lnTo>
                    <a:pt x="381" y="1542"/>
                  </a:lnTo>
                  <a:lnTo>
                    <a:pt x="514" y="1618"/>
                  </a:lnTo>
                  <a:lnTo>
                    <a:pt x="686" y="1675"/>
                  </a:lnTo>
                  <a:lnTo>
                    <a:pt x="857" y="1694"/>
                  </a:lnTo>
                  <a:lnTo>
                    <a:pt x="857" y="1694"/>
                  </a:lnTo>
                  <a:lnTo>
                    <a:pt x="1028" y="1675"/>
                  </a:lnTo>
                  <a:lnTo>
                    <a:pt x="1181" y="1618"/>
                  </a:lnTo>
                  <a:lnTo>
                    <a:pt x="1314" y="1542"/>
                  </a:lnTo>
                  <a:lnTo>
                    <a:pt x="1447" y="1447"/>
                  </a:lnTo>
                  <a:lnTo>
                    <a:pt x="1542" y="1313"/>
                  </a:lnTo>
                  <a:lnTo>
                    <a:pt x="1618" y="1180"/>
                  </a:lnTo>
                  <a:lnTo>
                    <a:pt x="1675" y="1028"/>
                  </a:lnTo>
                  <a:lnTo>
                    <a:pt x="1694" y="857"/>
                  </a:lnTo>
                  <a:lnTo>
                    <a:pt x="1694" y="857"/>
                  </a:lnTo>
                  <a:lnTo>
                    <a:pt x="1675" y="685"/>
                  </a:lnTo>
                  <a:lnTo>
                    <a:pt x="1618" y="514"/>
                  </a:lnTo>
                  <a:lnTo>
                    <a:pt x="1542" y="381"/>
                  </a:lnTo>
                  <a:lnTo>
                    <a:pt x="1447" y="248"/>
                  </a:lnTo>
                  <a:lnTo>
                    <a:pt x="1314" y="152"/>
                  </a:lnTo>
                  <a:lnTo>
                    <a:pt x="1181" y="76"/>
                  </a:lnTo>
                  <a:lnTo>
                    <a:pt x="1028" y="19"/>
                  </a:lnTo>
                  <a:lnTo>
                    <a:pt x="857" y="0"/>
                  </a:lnTo>
                  <a:lnTo>
                    <a:pt x="8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5"/>
            <p:cNvSpPr/>
            <p:nvPr/>
          </p:nvSpPr>
          <p:spPr>
            <a:xfrm>
              <a:off x="2813000" y="4304075"/>
              <a:ext cx="27150" cy="27150"/>
            </a:xfrm>
            <a:custGeom>
              <a:rect b="b" l="l" r="r" t="t"/>
              <a:pathLst>
                <a:path extrusionOk="0" h="1086" w="1086">
                  <a:moveTo>
                    <a:pt x="534" y="1"/>
                  </a:moveTo>
                  <a:lnTo>
                    <a:pt x="534" y="1"/>
                  </a:lnTo>
                  <a:lnTo>
                    <a:pt x="419" y="20"/>
                  </a:lnTo>
                  <a:lnTo>
                    <a:pt x="324" y="58"/>
                  </a:lnTo>
                  <a:lnTo>
                    <a:pt x="229" y="96"/>
                  </a:lnTo>
                  <a:lnTo>
                    <a:pt x="153" y="172"/>
                  </a:lnTo>
                  <a:lnTo>
                    <a:pt x="77" y="248"/>
                  </a:lnTo>
                  <a:lnTo>
                    <a:pt x="39" y="343"/>
                  </a:lnTo>
                  <a:lnTo>
                    <a:pt x="1" y="438"/>
                  </a:lnTo>
                  <a:lnTo>
                    <a:pt x="1" y="553"/>
                  </a:lnTo>
                  <a:lnTo>
                    <a:pt x="1" y="553"/>
                  </a:lnTo>
                  <a:lnTo>
                    <a:pt x="1" y="667"/>
                  </a:lnTo>
                  <a:lnTo>
                    <a:pt x="39" y="762"/>
                  </a:lnTo>
                  <a:lnTo>
                    <a:pt x="77" y="857"/>
                  </a:lnTo>
                  <a:lnTo>
                    <a:pt x="153" y="933"/>
                  </a:lnTo>
                  <a:lnTo>
                    <a:pt x="229" y="1009"/>
                  </a:lnTo>
                  <a:lnTo>
                    <a:pt x="324" y="1047"/>
                  </a:lnTo>
                  <a:lnTo>
                    <a:pt x="419" y="1085"/>
                  </a:lnTo>
                  <a:lnTo>
                    <a:pt x="534" y="1085"/>
                  </a:lnTo>
                  <a:lnTo>
                    <a:pt x="534" y="1085"/>
                  </a:lnTo>
                  <a:lnTo>
                    <a:pt x="648" y="1085"/>
                  </a:lnTo>
                  <a:lnTo>
                    <a:pt x="743" y="1047"/>
                  </a:lnTo>
                  <a:lnTo>
                    <a:pt x="838" y="1009"/>
                  </a:lnTo>
                  <a:lnTo>
                    <a:pt x="914" y="933"/>
                  </a:lnTo>
                  <a:lnTo>
                    <a:pt x="990" y="857"/>
                  </a:lnTo>
                  <a:lnTo>
                    <a:pt x="1028" y="762"/>
                  </a:lnTo>
                  <a:lnTo>
                    <a:pt x="1066" y="667"/>
                  </a:lnTo>
                  <a:lnTo>
                    <a:pt x="1085" y="553"/>
                  </a:lnTo>
                  <a:lnTo>
                    <a:pt x="1085" y="553"/>
                  </a:lnTo>
                  <a:lnTo>
                    <a:pt x="1066" y="438"/>
                  </a:lnTo>
                  <a:lnTo>
                    <a:pt x="1028" y="343"/>
                  </a:lnTo>
                  <a:lnTo>
                    <a:pt x="990" y="248"/>
                  </a:lnTo>
                  <a:lnTo>
                    <a:pt x="914" y="172"/>
                  </a:lnTo>
                  <a:lnTo>
                    <a:pt x="838" y="96"/>
                  </a:lnTo>
                  <a:lnTo>
                    <a:pt x="743" y="58"/>
                  </a:lnTo>
                  <a:lnTo>
                    <a:pt x="648" y="20"/>
                  </a:lnTo>
                  <a:lnTo>
                    <a:pt x="534" y="1"/>
                  </a:lnTo>
                  <a:lnTo>
                    <a:pt x="5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5"/>
            <p:cNvSpPr/>
            <p:nvPr/>
          </p:nvSpPr>
          <p:spPr>
            <a:xfrm>
              <a:off x="2940500" y="4089025"/>
              <a:ext cx="27150" cy="27150"/>
            </a:xfrm>
            <a:custGeom>
              <a:rect b="b" l="l" r="r" t="t"/>
              <a:pathLst>
                <a:path extrusionOk="0" h="1086" w="1086">
                  <a:moveTo>
                    <a:pt x="553" y="1"/>
                  </a:moveTo>
                  <a:lnTo>
                    <a:pt x="553" y="1"/>
                  </a:lnTo>
                  <a:lnTo>
                    <a:pt x="439" y="20"/>
                  </a:lnTo>
                  <a:lnTo>
                    <a:pt x="344" y="39"/>
                  </a:lnTo>
                  <a:lnTo>
                    <a:pt x="248" y="96"/>
                  </a:lnTo>
                  <a:lnTo>
                    <a:pt x="172" y="153"/>
                  </a:lnTo>
                  <a:lnTo>
                    <a:pt x="96" y="248"/>
                  </a:lnTo>
                  <a:lnTo>
                    <a:pt x="39" y="324"/>
                  </a:lnTo>
                  <a:lnTo>
                    <a:pt x="20" y="438"/>
                  </a:lnTo>
                  <a:lnTo>
                    <a:pt x="1" y="534"/>
                  </a:lnTo>
                  <a:lnTo>
                    <a:pt x="1" y="534"/>
                  </a:lnTo>
                  <a:lnTo>
                    <a:pt x="20" y="648"/>
                  </a:lnTo>
                  <a:lnTo>
                    <a:pt x="39" y="762"/>
                  </a:lnTo>
                  <a:lnTo>
                    <a:pt x="96" y="838"/>
                  </a:lnTo>
                  <a:lnTo>
                    <a:pt x="172" y="933"/>
                  </a:lnTo>
                  <a:lnTo>
                    <a:pt x="248" y="990"/>
                  </a:lnTo>
                  <a:lnTo>
                    <a:pt x="344" y="1047"/>
                  </a:lnTo>
                  <a:lnTo>
                    <a:pt x="439" y="1066"/>
                  </a:lnTo>
                  <a:lnTo>
                    <a:pt x="553" y="1085"/>
                  </a:lnTo>
                  <a:lnTo>
                    <a:pt x="553" y="1085"/>
                  </a:lnTo>
                  <a:lnTo>
                    <a:pt x="648" y="1066"/>
                  </a:lnTo>
                  <a:lnTo>
                    <a:pt x="762" y="1047"/>
                  </a:lnTo>
                  <a:lnTo>
                    <a:pt x="857" y="990"/>
                  </a:lnTo>
                  <a:lnTo>
                    <a:pt x="933" y="933"/>
                  </a:lnTo>
                  <a:lnTo>
                    <a:pt x="991" y="838"/>
                  </a:lnTo>
                  <a:lnTo>
                    <a:pt x="1048" y="762"/>
                  </a:lnTo>
                  <a:lnTo>
                    <a:pt x="1086" y="648"/>
                  </a:lnTo>
                  <a:lnTo>
                    <a:pt x="1086" y="534"/>
                  </a:lnTo>
                  <a:lnTo>
                    <a:pt x="1086" y="534"/>
                  </a:lnTo>
                  <a:lnTo>
                    <a:pt x="1086" y="438"/>
                  </a:lnTo>
                  <a:lnTo>
                    <a:pt x="1048" y="324"/>
                  </a:lnTo>
                  <a:lnTo>
                    <a:pt x="991" y="248"/>
                  </a:lnTo>
                  <a:lnTo>
                    <a:pt x="933" y="153"/>
                  </a:lnTo>
                  <a:lnTo>
                    <a:pt x="857" y="96"/>
                  </a:lnTo>
                  <a:lnTo>
                    <a:pt x="762" y="39"/>
                  </a:lnTo>
                  <a:lnTo>
                    <a:pt x="648" y="20"/>
                  </a:lnTo>
                  <a:lnTo>
                    <a:pt x="553" y="1"/>
                  </a:lnTo>
                  <a:lnTo>
                    <a:pt x="5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5"/>
            <p:cNvSpPr/>
            <p:nvPr/>
          </p:nvSpPr>
          <p:spPr>
            <a:xfrm>
              <a:off x="3657025" y="4366400"/>
              <a:ext cx="27150" cy="27150"/>
            </a:xfrm>
            <a:custGeom>
              <a:rect b="b" l="l" r="r" t="t"/>
              <a:pathLst>
                <a:path extrusionOk="0" h="1086" w="1086">
                  <a:moveTo>
                    <a:pt x="552" y="1"/>
                  </a:moveTo>
                  <a:lnTo>
                    <a:pt x="552" y="1"/>
                  </a:lnTo>
                  <a:lnTo>
                    <a:pt x="438" y="20"/>
                  </a:lnTo>
                  <a:lnTo>
                    <a:pt x="343" y="58"/>
                  </a:lnTo>
                  <a:lnTo>
                    <a:pt x="248" y="96"/>
                  </a:lnTo>
                  <a:lnTo>
                    <a:pt x="153" y="172"/>
                  </a:lnTo>
                  <a:lnTo>
                    <a:pt x="96" y="248"/>
                  </a:lnTo>
                  <a:lnTo>
                    <a:pt x="39" y="343"/>
                  </a:lnTo>
                  <a:lnTo>
                    <a:pt x="20" y="438"/>
                  </a:lnTo>
                  <a:lnTo>
                    <a:pt x="1" y="553"/>
                  </a:lnTo>
                  <a:lnTo>
                    <a:pt x="1" y="553"/>
                  </a:lnTo>
                  <a:lnTo>
                    <a:pt x="20" y="648"/>
                  </a:lnTo>
                  <a:lnTo>
                    <a:pt x="39" y="762"/>
                  </a:lnTo>
                  <a:lnTo>
                    <a:pt x="96" y="857"/>
                  </a:lnTo>
                  <a:lnTo>
                    <a:pt x="153" y="933"/>
                  </a:lnTo>
                  <a:lnTo>
                    <a:pt x="248" y="990"/>
                  </a:lnTo>
                  <a:lnTo>
                    <a:pt x="343" y="1047"/>
                  </a:lnTo>
                  <a:lnTo>
                    <a:pt x="438" y="1085"/>
                  </a:lnTo>
                  <a:lnTo>
                    <a:pt x="552" y="1085"/>
                  </a:lnTo>
                  <a:lnTo>
                    <a:pt x="552" y="1085"/>
                  </a:lnTo>
                  <a:lnTo>
                    <a:pt x="648" y="1085"/>
                  </a:lnTo>
                  <a:lnTo>
                    <a:pt x="762" y="1047"/>
                  </a:lnTo>
                  <a:lnTo>
                    <a:pt x="857" y="990"/>
                  </a:lnTo>
                  <a:lnTo>
                    <a:pt x="933" y="933"/>
                  </a:lnTo>
                  <a:lnTo>
                    <a:pt x="990" y="857"/>
                  </a:lnTo>
                  <a:lnTo>
                    <a:pt x="1047" y="762"/>
                  </a:lnTo>
                  <a:lnTo>
                    <a:pt x="1085" y="648"/>
                  </a:lnTo>
                  <a:lnTo>
                    <a:pt x="1085" y="553"/>
                  </a:lnTo>
                  <a:lnTo>
                    <a:pt x="1085" y="553"/>
                  </a:lnTo>
                  <a:lnTo>
                    <a:pt x="1085" y="438"/>
                  </a:lnTo>
                  <a:lnTo>
                    <a:pt x="1047" y="343"/>
                  </a:lnTo>
                  <a:lnTo>
                    <a:pt x="990" y="248"/>
                  </a:lnTo>
                  <a:lnTo>
                    <a:pt x="933" y="172"/>
                  </a:lnTo>
                  <a:lnTo>
                    <a:pt x="857" y="96"/>
                  </a:lnTo>
                  <a:lnTo>
                    <a:pt x="762" y="58"/>
                  </a:lnTo>
                  <a:lnTo>
                    <a:pt x="648" y="20"/>
                  </a:lnTo>
                  <a:lnTo>
                    <a:pt x="552" y="1"/>
                  </a:lnTo>
                  <a:lnTo>
                    <a:pt x="5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5"/>
            <p:cNvSpPr/>
            <p:nvPr/>
          </p:nvSpPr>
          <p:spPr>
            <a:xfrm>
              <a:off x="3351100" y="4139450"/>
              <a:ext cx="27150" cy="27150"/>
            </a:xfrm>
            <a:custGeom>
              <a:rect b="b" l="l" r="r" t="t"/>
              <a:pathLst>
                <a:path extrusionOk="0" h="1086" w="1086">
                  <a:moveTo>
                    <a:pt x="534" y="1"/>
                  </a:moveTo>
                  <a:lnTo>
                    <a:pt x="534" y="1"/>
                  </a:lnTo>
                  <a:lnTo>
                    <a:pt x="438" y="20"/>
                  </a:lnTo>
                  <a:lnTo>
                    <a:pt x="324" y="39"/>
                  </a:lnTo>
                  <a:lnTo>
                    <a:pt x="229" y="96"/>
                  </a:lnTo>
                  <a:lnTo>
                    <a:pt x="153" y="153"/>
                  </a:lnTo>
                  <a:lnTo>
                    <a:pt x="96" y="248"/>
                  </a:lnTo>
                  <a:lnTo>
                    <a:pt x="39" y="324"/>
                  </a:lnTo>
                  <a:lnTo>
                    <a:pt x="1" y="439"/>
                  </a:lnTo>
                  <a:lnTo>
                    <a:pt x="1" y="553"/>
                  </a:lnTo>
                  <a:lnTo>
                    <a:pt x="1" y="553"/>
                  </a:lnTo>
                  <a:lnTo>
                    <a:pt x="1" y="648"/>
                  </a:lnTo>
                  <a:lnTo>
                    <a:pt x="39" y="762"/>
                  </a:lnTo>
                  <a:lnTo>
                    <a:pt x="96" y="857"/>
                  </a:lnTo>
                  <a:lnTo>
                    <a:pt x="153" y="933"/>
                  </a:lnTo>
                  <a:lnTo>
                    <a:pt x="229" y="991"/>
                  </a:lnTo>
                  <a:lnTo>
                    <a:pt x="324" y="1048"/>
                  </a:lnTo>
                  <a:lnTo>
                    <a:pt x="438" y="1067"/>
                  </a:lnTo>
                  <a:lnTo>
                    <a:pt x="534" y="1086"/>
                  </a:lnTo>
                  <a:lnTo>
                    <a:pt x="534" y="1086"/>
                  </a:lnTo>
                  <a:lnTo>
                    <a:pt x="648" y="1067"/>
                  </a:lnTo>
                  <a:lnTo>
                    <a:pt x="743" y="1048"/>
                  </a:lnTo>
                  <a:lnTo>
                    <a:pt x="838" y="991"/>
                  </a:lnTo>
                  <a:lnTo>
                    <a:pt x="914" y="933"/>
                  </a:lnTo>
                  <a:lnTo>
                    <a:pt x="990" y="857"/>
                  </a:lnTo>
                  <a:lnTo>
                    <a:pt x="1028" y="762"/>
                  </a:lnTo>
                  <a:lnTo>
                    <a:pt x="1066" y="648"/>
                  </a:lnTo>
                  <a:lnTo>
                    <a:pt x="1085" y="553"/>
                  </a:lnTo>
                  <a:lnTo>
                    <a:pt x="1085" y="553"/>
                  </a:lnTo>
                  <a:lnTo>
                    <a:pt x="1066" y="439"/>
                  </a:lnTo>
                  <a:lnTo>
                    <a:pt x="1028" y="324"/>
                  </a:lnTo>
                  <a:lnTo>
                    <a:pt x="990" y="248"/>
                  </a:lnTo>
                  <a:lnTo>
                    <a:pt x="914" y="153"/>
                  </a:lnTo>
                  <a:lnTo>
                    <a:pt x="838" y="96"/>
                  </a:lnTo>
                  <a:lnTo>
                    <a:pt x="743" y="39"/>
                  </a:lnTo>
                  <a:lnTo>
                    <a:pt x="648" y="20"/>
                  </a:lnTo>
                  <a:lnTo>
                    <a:pt x="534" y="1"/>
                  </a:lnTo>
                  <a:lnTo>
                    <a:pt x="5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5"/>
            <p:cNvSpPr/>
            <p:nvPr/>
          </p:nvSpPr>
          <p:spPr>
            <a:xfrm>
              <a:off x="3174600" y="4072375"/>
              <a:ext cx="27125" cy="27150"/>
            </a:xfrm>
            <a:custGeom>
              <a:rect b="b" l="l" r="r" t="t"/>
              <a:pathLst>
                <a:path extrusionOk="0" h="1086" w="1085">
                  <a:moveTo>
                    <a:pt x="533" y="1"/>
                  </a:moveTo>
                  <a:lnTo>
                    <a:pt x="533" y="1"/>
                  </a:lnTo>
                  <a:lnTo>
                    <a:pt x="419" y="1"/>
                  </a:lnTo>
                  <a:lnTo>
                    <a:pt x="324" y="39"/>
                  </a:lnTo>
                  <a:lnTo>
                    <a:pt x="229" y="96"/>
                  </a:lnTo>
                  <a:lnTo>
                    <a:pt x="152" y="153"/>
                  </a:lnTo>
                  <a:lnTo>
                    <a:pt x="76" y="229"/>
                  </a:lnTo>
                  <a:lnTo>
                    <a:pt x="38" y="324"/>
                  </a:lnTo>
                  <a:lnTo>
                    <a:pt x="0" y="419"/>
                  </a:lnTo>
                  <a:lnTo>
                    <a:pt x="0" y="533"/>
                  </a:lnTo>
                  <a:lnTo>
                    <a:pt x="0" y="533"/>
                  </a:lnTo>
                  <a:lnTo>
                    <a:pt x="0" y="648"/>
                  </a:lnTo>
                  <a:lnTo>
                    <a:pt x="38" y="743"/>
                  </a:lnTo>
                  <a:lnTo>
                    <a:pt x="76" y="838"/>
                  </a:lnTo>
                  <a:lnTo>
                    <a:pt x="152" y="914"/>
                  </a:lnTo>
                  <a:lnTo>
                    <a:pt x="229" y="990"/>
                  </a:lnTo>
                  <a:lnTo>
                    <a:pt x="324" y="1028"/>
                  </a:lnTo>
                  <a:lnTo>
                    <a:pt x="419" y="1066"/>
                  </a:lnTo>
                  <a:lnTo>
                    <a:pt x="533" y="1085"/>
                  </a:lnTo>
                  <a:lnTo>
                    <a:pt x="533" y="1085"/>
                  </a:lnTo>
                  <a:lnTo>
                    <a:pt x="647" y="1066"/>
                  </a:lnTo>
                  <a:lnTo>
                    <a:pt x="742" y="1028"/>
                  </a:lnTo>
                  <a:lnTo>
                    <a:pt x="838" y="990"/>
                  </a:lnTo>
                  <a:lnTo>
                    <a:pt x="914" y="914"/>
                  </a:lnTo>
                  <a:lnTo>
                    <a:pt x="990" y="838"/>
                  </a:lnTo>
                  <a:lnTo>
                    <a:pt x="1028" y="743"/>
                  </a:lnTo>
                  <a:lnTo>
                    <a:pt x="1066" y="648"/>
                  </a:lnTo>
                  <a:lnTo>
                    <a:pt x="1085" y="533"/>
                  </a:lnTo>
                  <a:lnTo>
                    <a:pt x="1085" y="533"/>
                  </a:lnTo>
                  <a:lnTo>
                    <a:pt x="1066" y="419"/>
                  </a:lnTo>
                  <a:lnTo>
                    <a:pt x="1028" y="324"/>
                  </a:lnTo>
                  <a:lnTo>
                    <a:pt x="990" y="229"/>
                  </a:lnTo>
                  <a:lnTo>
                    <a:pt x="914" y="153"/>
                  </a:lnTo>
                  <a:lnTo>
                    <a:pt x="838" y="96"/>
                  </a:lnTo>
                  <a:lnTo>
                    <a:pt x="742" y="39"/>
                  </a:lnTo>
                  <a:lnTo>
                    <a:pt x="647" y="1"/>
                  </a:lnTo>
                  <a:lnTo>
                    <a:pt x="533" y="1"/>
                  </a:lnTo>
                  <a:lnTo>
                    <a:pt x="5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
            <p:cNvSpPr/>
            <p:nvPr/>
          </p:nvSpPr>
          <p:spPr>
            <a:xfrm>
              <a:off x="3066125" y="4075225"/>
              <a:ext cx="54250" cy="54275"/>
            </a:xfrm>
            <a:custGeom>
              <a:rect b="b" l="l" r="r" t="t"/>
              <a:pathLst>
                <a:path extrusionOk="0" h="2171" w="2170">
                  <a:moveTo>
                    <a:pt x="1085" y="1"/>
                  </a:moveTo>
                  <a:lnTo>
                    <a:pt x="1085" y="1"/>
                  </a:lnTo>
                  <a:lnTo>
                    <a:pt x="876" y="20"/>
                  </a:lnTo>
                  <a:lnTo>
                    <a:pt x="666" y="77"/>
                  </a:lnTo>
                  <a:lnTo>
                    <a:pt x="495" y="172"/>
                  </a:lnTo>
                  <a:lnTo>
                    <a:pt x="324" y="305"/>
                  </a:lnTo>
                  <a:lnTo>
                    <a:pt x="190" y="477"/>
                  </a:lnTo>
                  <a:lnTo>
                    <a:pt x="95" y="667"/>
                  </a:lnTo>
                  <a:lnTo>
                    <a:pt x="38" y="857"/>
                  </a:lnTo>
                  <a:lnTo>
                    <a:pt x="0" y="1086"/>
                  </a:lnTo>
                  <a:lnTo>
                    <a:pt x="0" y="1086"/>
                  </a:lnTo>
                  <a:lnTo>
                    <a:pt x="38" y="1295"/>
                  </a:lnTo>
                  <a:lnTo>
                    <a:pt x="95" y="1504"/>
                  </a:lnTo>
                  <a:lnTo>
                    <a:pt x="190" y="1695"/>
                  </a:lnTo>
                  <a:lnTo>
                    <a:pt x="324" y="1847"/>
                  </a:lnTo>
                  <a:lnTo>
                    <a:pt x="495" y="1980"/>
                  </a:lnTo>
                  <a:lnTo>
                    <a:pt x="666" y="2075"/>
                  </a:lnTo>
                  <a:lnTo>
                    <a:pt x="876" y="2151"/>
                  </a:lnTo>
                  <a:lnTo>
                    <a:pt x="1085" y="2170"/>
                  </a:lnTo>
                  <a:lnTo>
                    <a:pt x="1085" y="2170"/>
                  </a:lnTo>
                  <a:lnTo>
                    <a:pt x="1313" y="2151"/>
                  </a:lnTo>
                  <a:lnTo>
                    <a:pt x="1523" y="2075"/>
                  </a:lnTo>
                  <a:lnTo>
                    <a:pt x="1694" y="1980"/>
                  </a:lnTo>
                  <a:lnTo>
                    <a:pt x="1865" y="1847"/>
                  </a:lnTo>
                  <a:lnTo>
                    <a:pt x="1998" y="1695"/>
                  </a:lnTo>
                  <a:lnTo>
                    <a:pt x="2094" y="1504"/>
                  </a:lnTo>
                  <a:lnTo>
                    <a:pt x="2151" y="1295"/>
                  </a:lnTo>
                  <a:lnTo>
                    <a:pt x="2170" y="1086"/>
                  </a:lnTo>
                  <a:lnTo>
                    <a:pt x="2170" y="1086"/>
                  </a:lnTo>
                  <a:lnTo>
                    <a:pt x="2151" y="857"/>
                  </a:lnTo>
                  <a:lnTo>
                    <a:pt x="2094" y="667"/>
                  </a:lnTo>
                  <a:lnTo>
                    <a:pt x="1998" y="477"/>
                  </a:lnTo>
                  <a:lnTo>
                    <a:pt x="1865" y="305"/>
                  </a:lnTo>
                  <a:lnTo>
                    <a:pt x="1694" y="172"/>
                  </a:lnTo>
                  <a:lnTo>
                    <a:pt x="1523" y="77"/>
                  </a:lnTo>
                  <a:lnTo>
                    <a:pt x="1313" y="20"/>
                  </a:lnTo>
                  <a:lnTo>
                    <a:pt x="1085" y="1"/>
                  </a:lnTo>
                  <a:lnTo>
                    <a:pt x="108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5"/>
            <p:cNvSpPr/>
            <p:nvPr/>
          </p:nvSpPr>
          <p:spPr>
            <a:xfrm>
              <a:off x="3445300" y="4048600"/>
              <a:ext cx="63775" cy="63775"/>
            </a:xfrm>
            <a:custGeom>
              <a:rect b="b" l="l" r="r" t="t"/>
              <a:pathLst>
                <a:path extrusionOk="0" h="2551" w="2551">
                  <a:moveTo>
                    <a:pt x="1276" y="0"/>
                  </a:moveTo>
                  <a:lnTo>
                    <a:pt x="1276" y="0"/>
                  </a:lnTo>
                  <a:lnTo>
                    <a:pt x="1143" y="19"/>
                  </a:lnTo>
                  <a:lnTo>
                    <a:pt x="1009" y="38"/>
                  </a:lnTo>
                  <a:lnTo>
                    <a:pt x="895" y="57"/>
                  </a:lnTo>
                  <a:lnTo>
                    <a:pt x="781" y="114"/>
                  </a:lnTo>
                  <a:lnTo>
                    <a:pt x="667" y="152"/>
                  </a:lnTo>
                  <a:lnTo>
                    <a:pt x="553" y="228"/>
                  </a:lnTo>
                  <a:lnTo>
                    <a:pt x="458" y="305"/>
                  </a:lnTo>
                  <a:lnTo>
                    <a:pt x="381" y="381"/>
                  </a:lnTo>
                  <a:lnTo>
                    <a:pt x="286" y="476"/>
                  </a:lnTo>
                  <a:lnTo>
                    <a:pt x="210" y="571"/>
                  </a:lnTo>
                  <a:lnTo>
                    <a:pt x="153" y="666"/>
                  </a:lnTo>
                  <a:lnTo>
                    <a:pt x="96" y="780"/>
                  </a:lnTo>
                  <a:lnTo>
                    <a:pt x="58" y="894"/>
                  </a:lnTo>
                  <a:lnTo>
                    <a:pt x="20" y="1028"/>
                  </a:lnTo>
                  <a:lnTo>
                    <a:pt x="1" y="1161"/>
                  </a:lnTo>
                  <a:lnTo>
                    <a:pt x="1" y="1275"/>
                  </a:lnTo>
                  <a:lnTo>
                    <a:pt x="1" y="1275"/>
                  </a:lnTo>
                  <a:lnTo>
                    <a:pt x="1" y="1408"/>
                  </a:lnTo>
                  <a:lnTo>
                    <a:pt x="20" y="1542"/>
                  </a:lnTo>
                  <a:lnTo>
                    <a:pt x="58" y="1656"/>
                  </a:lnTo>
                  <a:lnTo>
                    <a:pt x="96" y="1770"/>
                  </a:lnTo>
                  <a:lnTo>
                    <a:pt x="153" y="1884"/>
                  </a:lnTo>
                  <a:lnTo>
                    <a:pt x="210" y="1998"/>
                  </a:lnTo>
                  <a:lnTo>
                    <a:pt x="286" y="2093"/>
                  </a:lnTo>
                  <a:lnTo>
                    <a:pt x="381" y="2189"/>
                  </a:lnTo>
                  <a:lnTo>
                    <a:pt x="458" y="2265"/>
                  </a:lnTo>
                  <a:lnTo>
                    <a:pt x="553" y="2341"/>
                  </a:lnTo>
                  <a:lnTo>
                    <a:pt x="667" y="2398"/>
                  </a:lnTo>
                  <a:lnTo>
                    <a:pt x="781" y="2455"/>
                  </a:lnTo>
                  <a:lnTo>
                    <a:pt x="895" y="2493"/>
                  </a:lnTo>
                  <a:lnTo>
                    <a:pt x="1009" y="2531"/>
                  </a:lnTo>
                  <a:lnTo>
                    <a:pt x="1143" y="2550"/>
                  </a:lnTo>
                  <a:lnTo>
                    <a:pt x="1276" y="2550"/>
                  </a:lnTo>
                  <a:lnTo>
                    <a:pt x="1276" y="2550"/>
                  </a:lnTo>
                  <a:lnTo>
                    <a:pt x="1409" y="2550"/>
                  </a:lnTo>
                  <a:lnTo>
                    <a:pt x="1523" y="2531"/>
                  </a:lnTo>
                  <a:lnTo>
                    <a:pt x="1656" y="2493"/>
                  </a:lnTo>
                  <a:lnTo>
                    <a:pt x="1771" y="2455"/>
                  </a:lnTo>
                  <a:lnTo>
                    <a:pt x="1885" y="2398"/>
                  </a:lnTo>
                  <a:lnTo>
                    <a:pt x="1980" y="2341"/>
                  </a:lnTo>
                  <a:lnTo>
                    <a:pt x="2094" y="2265"/>
                  </a:lnTo>
                  <a:lnTo>
                    <a:pt x="2170" y="2189"/>
                  </a:lnTo>
                  <a:lnTo>
                    <a:pt x="2265" y="2093"/>
                  </a:lnTo>
                  <a:lnTo>
                    <a:pt x="2323" y="1998"/>
                  </a:lnTo>
                  <a:lnTo>
                    <a:pt x="2399" y="1884"/>
                  </a:lnTo>
                  <a:lnTo>
                    <a:pt x="2456" y="1770"/>
                  </a:lnTo>
                  <a:lnTo>
                    <a:pt x="2494" y="1656"/>
                  </a:lnTo>
                  <a:lnTo>
                    <a:pt x="2532" y="1542"/>
                  </a:lnTo>
                  <a:lnTo>
                    <a:pt x="2551" y="1408"/>
                  </a:lnTo>
                  <a:lnTo>
                    <a:pt x="2551" y="1275"/>
                  </a:lnTo>
                  <a:lnTo>
                    <a:pt x="2551" y="1275"/>
                  </a:lnTo>
                  <a:lnTo>
                    <a:pt x="2551" y="1161"/>
                  </a:lnTo>
                  <a:lnTo>
                    <a:pt x="2532" y="1028"/>
                  </a:lnTo>
                  <a:lnTo>
                    <a:pt x="2494" y="894"/>
                  </a:lnTo>
                  <a:lnTo>
                    <a:pt x="2456" y="780"/>
                  </a:lnTo>
                  <a:lnTo>
                    <a:pt x="2399" y="666"/>
                  </a:lnTo>
                  <a:lnTo>
                    <a:pt x="2323" y="571"/>
                  </a:lnTo>
                  <a:lnTo>
                    <a:pt x="2265" y="476"/>
                  </a:lnTo>
                  <a:lnTo>
                    <a:pt x="2170" y="381"/>
                  </a:lnTo>
                  <a:lnTo>
                    <a:pt x="2094" y="305"/>
                  </a:lnTo>
                  <a:lnTo>
                    <a:pt x="1980" y="228"/>
                  </a:lnTo>
                  <a:lnTo>
                    <a:pt x="1885" y="152"/>
                  </a:lnTo>
                  <a:lnTo>
                    <a:pt x="1771" y="114"/>
                  </a:lnTo>
                  <a:lnTo>
                    <a:pt x="1656" y="57"/>
                  </a:lnTo>
                  <a:lnTo>
                    <a:pt x="1523" y="38"/>
                  </a:lnTo>
                  <a:lnTo>
                    <a:pt x="1409" y="19"/>
                  </a:lnTo>
                  <a:lnTo>
                    <a:pt x="1276" y="0"/>
                  </a:lnTo>
                  <a:lnTo>
                    <a:pt x="127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5"/>
            <p:cNvSpPr/>
            <p:nvPr/>
          </p:nvSpPr>
          <p:spPr>
            <a:xfrm>
              <a:off x="3749800" y="4279350"/>
              <a:ext cx="71875" cy="71850"/>
            </a:xfrm>
            <a:custGeom>
              <a:rect b="b" l="l" r="r" t="t"/>
              <a:pathLst>
                <a:path extrusionOk="0" h="2874" w="2875">
                  <a:moveTo>
                    <a:pt x="1447" y="0"/>
                  </a:moveTo>
                  <a:lnTo>
                    <a:pt x="1447" y="0"/>
                  </a:lnTo>
                  <a:lnTo>
                    <a:pt x="1295" y="0"/>
                  </a:lnTo>
                  <a:lnTo>
                    <a:pt x="1142" y="19"/>
                  </a:lnTo>
                  <a:lnTo>
                    <a:pt x="1009" y="57"/>
                  </a:lnTo>
                  <a:lnTo>
                    <a:pt x="876" y="114"/>
                  </a:lnTo>
                  <a:lnTo>
                    <a:pt x="743" y="171"/>
                  </a:lnTo>
                  <a:lnTo>
                    <a:pt x="629" y="247"/>
                  </a:lnTo>
                  <a:lnTo>
                    <a:pt x="514" y="324"/>
                  </a:lnTo>
                  <a:lnTo>
                    <a:pt x="419" y="419"/>
                  </a:lnTo>
                  <a:lnTo>
                    <a:pt x="324" y="514"/>
                  </a:lnTo>
                  <a:lnTo>
                    <a:pt x="248" y="628"/>
                  </a:lnTo>
                  <a:lnTo>
                    <a:pt x="172" y="742"/>
                  </a:lnTo>
                  <a:lnTo>
                    <a:pt x="115" y="875"/>
                  </a:lnTo>
                  <a:lnTo>
                    <a:pt x="58" y="1009"/>
                  </a:lnTo>
                  <a:lnTo>
                    <a:pt x="20" y="1142"/>
                  </a:lnTo>
                  <a:lnTo>
                    <a:pt x="1" y="1294"/>
                  </a:lnTo>
                  <a:lnTo>
                    <a:pt x="1" y="1427"/>
                  </a:lnTo>
                  <a:lnTo>
                    <a:pt x="1" y="1427"/>
                  </a:lnTo>
                  <a:lnTo>
                    <a:pt x="1" y="1580"/>
                  </a:lnTo>
                  <a:lnTo>
                    <a:pt x="20" y="1732"/>
                  </a:lnTo>
                  <a:lnTo>
                    <a:pt x="58" y="1865"/>
                  </a:lnTo>
                  <a:lnTo>
                    <a:pt x="115" y="1998"/>
                  </a:lnTo>
                  <a:lnTo>
                    <a:pt x="172" y="2132"/>
                  </a:lnTo>
                  <a:lnTo>
                    <a:pt x="248" y="2246"/>
                  </a:lnTo>
                  <a:lnTo>
                    <a:pt x="324" y="2360"/>
                  </a:lnTo>
                  <a:lnTo>
                    <a:pt x="419" y="2455"/>
                  </a:lnTo>
                  <a:lnTo>
                    <a:pt x="514" y="2550"/>
                  </a:lnTo>
                  <a:lnTo>
                    <a:pt x="629" y="2626"/>
                  </a:lnTo>
                  <a:lnTo>
                    <a:pt x="743" y="2702"/>
                  </a:lnTo>
                  <a:lnTo>
                    <a:pt x="876" y="2760"/>
                  </a:lnTo>
                  <a:lnTo>
                    <a:pt x="1009" y="2817"/>
                  </a:lnTo>
                  <a:lnTo>
                    <a:pt x="1142" y="2855"/>
                  </a:lnTo>
                  <a:lnTo>
                    <a:pt x="1295" y="2874"/>
                  </a:lnTo>
                  <a:lnTo>
                    <a:pt x="1447" y="2874"/>
                  </a:lnTo>
                  <a:lnTo>
                    <a:pt x="1447" y="2874"/>
                  </a:lnTo>
                  <a:lnTo>
                    <a:pt x="1580" y="2874"/>
                  </a:lnTo>
                  <a:lnTo>
                    <a:pt x="1732" y="2855"/>
                  </a:lnTo>
                  <a:lnTo>
                    <a:pt x="1866" y="2817"/>
                  </a:lnTo>
                  <a:lnTo>
                    <a:pt x="1999" y="2760"/>
                  </a:lnTo>
                  <a:lnTo>
                    <a:pt x="2132" y="2702"/>
                  </a:lnTo>
                  <a:lnTo>
                    <a:pt x="2246" y="2626"/>
                  </a:lnTo>
                  <a:lnTo>
                    <a:pt x="2360" y="2550"/>
                  </a:lnTo>
                  <a:lnTo>
                    <a:pt x="2456" y="2455"/>
                  </a:lnTo>
                  <a:lnTo>
                    <a:pt x="2551" y="2360"/>
                  </a:lnTo>
                  <a:lnTo>
                    <a:pt x="2627" y="2246"/>
                  </a:lnTo>
                  <a:lnTo>
                    <a:pt x="2703" y="2132"/>
                  </a:lnTo>
                  <a:lnTo>
                    <a:pt x="2760" y="1998"/>
                  </a:lnTo>
                  <a:lnTo>
                    <a:pt x="2817" y="1865"/>
                  </a:lnTo>
                  <a:lnTo>
                    <a:pt x="2855" y="1732"/>
                  </a:lnTo>
                  <a:lnTo>
                    <a:pt x="2874" y="1580"/>
                  </a:lnTo>
                  <a:lnTo>
                    <a:pt x="2874" y="1427"/>
                  </a:lnTo>
                  <a:lnTo>
                    <a:pt x="2874" y="1427"/>
                  </a:lnTo>
                  <a:lnTo>
                    <a:pt x="2874" y="1294"/>
                  </a:lnTo>
                  <a:lnTo>
                    <a:pt x="2855" y="1142"/>
                  </a:lnTo>
                  <a:lnTo>
                    <a:pt x="2817" y="1009"/>
                  </a:lnTo>
                  <a:lnTo>
                    <a:pt x="2760" y="875"/>
                  </a:lnTo>
                  <a:lnTo>
                    <a:pt x="2703" y="742"/>
                  </a:lnTo>
                  <a:lnTo>
                    <a:pt x="2627" y="628"/>
                  </a:lnTo>
                  <a:lnTo>
                    <a:pt x="2551" y="514"/>
                  </a:lnTo>
                  <a:lnTo>
                    <a:pt x="2456" y="419"/>
                  </a:lnTo>
                  <a:lnTo>
                    <a:pt x="2360" y="324"/>
                  </a:lnTo>
                  <a:lnTo>
                    <a:pt x="2246" y="247"/>
                  </a:lnTo>
                  <a:lnTo>
                    <a:pt x="2132" y="171"/>
                  </a:lnTo>
                  <a:lnTo>
                    <a:pt x="1999" y="114"/>
                  </a:lnTo>
                  <a:lnTo>
                    <a:pt x="1866" y="57"/>
                  </a:lnTo>
                  <a:lnTo>
                    <a:pt x="1732" y="19"/>
                  </a:lnTo>
                  <a:lnTo>
                    <a:pt x="1580" y="0"/>
                  </a:lnTo>
                  <a:lnTo>
                    <a:pt x="1447" y="0"/>
                  </a:lnTo>
                  <a:lnTo>
                    <a:pt x="144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5"/>
            <p:cNvSpPr/>
            <p:nvPr/>
          </p:nvSpPr>
          <p:spPr>
            <a:xfrm>
              <a:off x="3692700" y="4141375"/>
              <a:ext cx="87100" cy="87075"/>
            </a:xfrm>
            <a:custGeom>
              <a:rect b="b" l="l" r="r" t="t"/>
              <a:pathLst>
                <a:path extrusionOk="0" h="3483" w="3484">
                  <a:moveTo>
                    <a:pt x="1733" y="0"/>
                  </a:moveTo>
                  <a:lnTo>
                    <a:pt x="1733" y="0"/>
                  </a:lnTo>
                  <a:lnTo>
                    <a:pt x="1561" y="19"/>
                  </a:lnTo>
                  <a:lnTo>
                    <a:pt x="1390" y="38"/>
                  </a:lnTo>
                  <a:lnTo>
                    <a:pt x="1219" y="76"/>
                  </a:lnTo>
                  <a:lnTo>
                    <a:pt x="1067" y="133"/>
                  </a:lnTo>
                  <a:lnTo>
                    <a:pt x="914" y="209"/>
                  </a:lnTo>
                  <a:lnTo>
                    <a:pt x="762" y="305"/>
                  </a:lnTo>
                  <a:lnTo>
                    <a:pt x="629" y="400"/>
                  </a:lnTo>
                  <a:lnTo>
                    <a:pt x="515" y="514"/>
                  </a:lnTo>
                  <a:lnTo>
                    <a:pt x="401" y="628"/>
                  </a:lnTo>
                  <a:lnTo>
                    <a:pt x="305" y="780"/>
                  </a:lnTo>
                  <a:lnTo>
                    <a:pt x="210" y="914"/>
                  </a:lnTo>
                  <a:lnTo>
                    <a:pt x="134" y="1066"/>
                  </a:lnTo>
                  <a:lnTo>
                    <a:pt x="77" y="1237"/>
                  </a:lnTo>
                  <a:lnTo>
                    <a:pt x="39" y="1389"/>
                  </a:lnTo>
                  <a:lnTo>
                    <a:pt x="1" y="1561"/>
                  </a:lnTo>
                  <a:lnTo>
                    <a:pt x="1" y="1751"/>
                  </a:lnTo>
                  <a:lnTo>
                    <a:pt x="1" y="1751"/>
                  </a:lnTo>
                  <a:lnTo>
                    <a:pt x="1" y="1922"/>
                  </a:lnTo>
                  <a:lnTo>
                    <a:pt x="39" y="2093"/>
                  </a:lnTo>
                  <a:lnTo>
                    <a:pt x="77" y="2265"/>
                  </a:lnTo>
                  <a:lnTo>
                    <a:pt x="134" y="2417"/>
                  </a:lnTo>
                  <a:lnTo>
                    <a:pt x="210" y="2569"/>
                  </a:lnTo>
                  <a:lnTo>
                    <a:pt x="305" y="2722"/>
                  </a:lnTo>
                  <a:lnTo>
                    <a:pt x="401" y="2855"/>
                  </a:lnTo>
                  <a:lnTo>
                    <a:pt x="515" y="2969"/>
                  </a:lnTo>
                  <a:lnTo>
                    <a:pt x="629" y="3083"/>
                  </a:lnTo>
                  <a:lnTo>
                    <a:pt x="762" y="3197"/>
                  </a:lnTo>
                  <a:lnTo>
                    <a:pt x="914" y="3273"/>
                  </a:lnTo>
                  <a:lnTo>
                    <a:pt x="1067" y="3350"/>
                  </a:lnTo>
                  <a:lnTo>
                    <a:pt x="1219" y="3407"/>
                  </a:lnTo>
                  <a:lnTo>
                    <a:pt x="1390" y="3445"/>
                  </a:lnTo>
                  <a:lnTo>
                    <a:pt x="1561" y="3483"/>
                  </a:lnTo>
                  <a:lnTo>
                    <a:pt x="1733" y="3483"/>
                  </a:lnTo>
                  <a:lnTo>
                    <a:pt x="1733" y="3483"/>
                  </a:lnTo>
                  <a:lnTo>
                    <a:pt x="1923" y="3483"/>
                  </a:lnTo>
                  <a:lnTo>
                    <a:pt x="2094" y="3445"/>
                  </a:lnTo>
                  <a:lnTo>
                    <a:pt x="2266" y="3407"/>
                  </a:lnTo>
                  <a:lnTo>
                    <a:pt x="2418" y="3350"/>
                  </a:lnTo>
                  <a:lnTo>
                    <a:pt x="2570" y="3273"/>
                  </a:lnTo>
                  <a:lnTo>
                    <a:pt x="2722" y="3197"/>
                  </a:lnTo>
                  <a:lnTo>
                    <a:pt x="2856" y="3083"/>
                  </a:lnTo>
                  <a:lnTo>
                    <a:pt x="2970" y="2969"/>
                  </a:lnTo>
                  <a:lnTo>
                    <a:pt x="3084" y="2855"/>
                  </a:lnTo>
                  <a:lnTo>
                    <a:pt x="3179" y="2722"/>
                  </a:lnTo>
                  <a:lnTo>
                    <a:pt x="3274" y="2569"/>
                  </a:lnTo>
                  <a:lnTo>
                    <a:pt x="3350" y="2417"/>
                  </a:lnTo>
                  <a:lnTo>
                    <a:pt x="3407" y="2265"/>
                  </a:lnTo>
                  <a:lnTo>
                    <a:pt x="3445" y="2093"/>
                  </a:lnTo>
                  <a:lnTo>
                    <a:pt x="3484" y="1922"/>
                  </a:lnTo>
                  <a:lnTo>
                    <a:pt x="3484" y="1751"/>
                  </a:lnTo>
                  <a:lnTo>
                    <a:pt x="3484" y="1751"/>
                  </a:lnTo>
                  <a:lnTo>
                    <a:pt x="3484" y="1561"/>
                  </a:lnTo>
                  <a:lnTo>
                    <a:pt x="3445" y="1389"/>
                  </a:lnTo>
                  <a:lnTo>
                    <a:pt x="3407" y="1237"/>
                  </a:lnTo>
                  <a:lnTo>
                    <a:pt x="3350" y="1066"/>
                  </a:lnTo>
                  <a:lnTo>
                    <a:pt x="3274" y="914"/>
                  </a:lnTo>
                  <a:lnTo>
                    <a:pt x="3179" y="780"/>
                  </a:lnTo>
                  <a:lnTo>
                    <a:pt x="3084" y="628"/>
                  </a:lnTo>
                  <a:lnTo>
                    <a:pt x="2970" y="514"/>
                  </a:lnTo>
                  <a:lnTo>
                    <a:pt x="2856" y="400"/>
                  </a:lnTo>
                  <a:lnTo>
                    <a:pt x="2722" y="305"/>
                  </a:lnTo>
                  <a:lnTo>
                    <a:pt x="2570" y="209"/>
                  </a:lnTo>
                  <a:lnTo>
                    <a:pt x="2418" y="133"/>
                  </a:lnTo>
                  <a:lnTo>
                    <a:pt x="2266" y="76"/>
                  </a:lnTo>
                  <a:lnTo>
                    <a:pt x="2094" y="38"/>
                  </a:lnTo>
                  <a:lnTo>
                    <a:pt x="1923" y="19"/>
                  </a:lnTo>
                  <a:lnTo>
                    <a:pt x="1733" y="0"/>
                  </a:lnTo>
                  <a:lnTo>
                    <a:pt x="17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5"/>
            <p:cNvSpPr/>
            <p:nvPr/>
          </p:nvSpPr>
          <p:spPr>
            <a:xfrm>
              <a:off x="3322550" y="3964850"/>
              <a:ext cx="87100" cy="87100"/>
            </a:xfrm>
            <a:custGeom>
              <a:rect b="b" l="l" r="r" t="t"/>
              <a:pathLst>
                <a:path extrusionOk="0" h="3484" w="3484">
                  <a:moveTo>
                    <a:pt x="1752" y="1"/>
                  </a:moveTo>
                  <a:lnTo>
                    <a:pt x="1752" y="1"/>
                  </a:lnTo>
                  <a:lnTo>
                    <a:pt x="1561" y="1"/>
                  </a:lnTo>
                  <a:lnTo>
                    <a:pt x="1390" y="39"/>
                  </a:lnTo>
                  <a:lnTo>
                    <a:pt x="1238" y="77"/>
                  </a:lnTo>
                  <a:lnTo>
                    <a:pt x="1067" y="134"/>
                  </a:lnTo>
                  <a:lnTo>
                    <a:pt x="914" y="210"/>
                  </a:lnTo>
                  <a:lnTo>
                    <a:pt x="781" y="305"/>
                  </a:lnTo>
                  <a:lnTo>
                    <a:pt x="648" y="400"/>
                  </a:lnTo>
                  <a:lnTo>
                    <a:pt x="515" y="514"/>
                  </a:lnTo>
                  <a:lnTo>
                    <a:pt x="400" y="629"/>
                  </a:lnTo>
                  <a:lnTo>
                    <a:pt x="305" y="762"/>
                  </a:lnTo>
                  <a:lnTo>
                    <a:pt x="210" y="914"/>
                  </a:lnTo>
                  <a:lnTo>
                    <a:pt x="134" y="1066"/>
                  </a:lnTo>
                  <a:lnTo>
                    <a:pt x="77" y="1219"/>
                  </a:lnTo>
                  <a:lnTo>
                    <a:pt x="39" y="1390"/>
                  </a:lnTo>
                  <a:lnTo>
                    <a:pt x="20" y="1561"/>
                  </a:lnTo>
                  <a:lnTo>
                    <a:pt x="1" y="1751"/>
                  </a:lnTo>
                  <a:lnTo>
                    <a:pt x="1" y="1751"/>
                  </a:lnTo>
                  <a:lnTo>
                    <a:pt x="20" y="1923"/>
                  </a:lnTo>
                  <a:lnTo>
                    <a:pt x="39" y="2094"/>
                  </a:lnTo>
                  <a:lnTo>
                    <a:pt x="77" y="2265"/>
                  </a:lnTo>
                  <a:lnTo>
                    <a:pt x="134" y="2418"/>
                  </a:lnTo>
                  <a:lnTo>
                    <a:pt x="210" y="2570"/>
                  </a:lnTo>
                  <a:lnTo>
                    <a:pt x="305" y="2722"/>
                  </a:lnTo>
                  <a:lnTo>
                    <a:pt x="400" y="2855"/>
                  </a:lnTo>
                  <a:lnTo>
                    <a:pt x="515" y="2969"/>
                  </a:lnTo>
                  <a:lnTo>
                    <a:pt x="648" y="3084"/>
                  </a:lnTo>
                  <a:lnTo>
                    <a:pt x="781" y="3179"/>
                  </a:lnTo>
                  <a:lnTo>
                    <a:pt x="914" y="3274"/>
                  </a:lnTo>
                  <a:lnTo>
                    <a:pt x="1067" y="3350"/>
                  </a:lnTo>
                  <a:lnTo>
                    <a:pt x="1238" y="3407"/>
                  </a:lnTo>
                  <a:lnTo>
                    <a:pt x="1390" y="3445"/>
                  </a:lnTo>
                  <a:lnTo>
                    <a:pt x="1561" y="3483"/>
                  </a:lnTo>
                  <a:lnTo>
                    <a:pt x="1752" y="3483"/>
                  </a:lnTo>
                  <a:lnTo>
                    <a:pt x="1752" y="3483"/>
                  </a:lnTo>
                  <a:lnTo>
                    <a:pt x="1923" y="3483"/>
                  </a:lnTo>
                  <a:lnTo>
                    <a:pt x="2094" y="3445"/>
                  </a:lnTo>
                  <a:lnTo>
                    <a:pt x="2265" y="3407"/>
                  </a:lnTo>
                  <a:lnTo>
                    <a:pt x="2418" y="3350"/>
                  </a:lnTo>
                  <a:lnTo>
                    <a:pt x="2570" y="3274"/>
                  </a:lnTo>
                  <a:lnTo>
                    <a:pt x="2722" y="3179"/>
                  </a:lnTo>
                  <a:lnTo>
                    <a:pt x="2855" y="3084"/>
                  </a:lnTo>
                  <a:lnTo>
                    <a:pt x="2989" y="2969"/>
                  </a:lnTo>
                  <a:lnTo>
                    <a:pt x="3084" y="2855"/>
                  </a:lnTo>
                  <a:lnTo>
                    <a:pt x="3198" y="2722"/>
                  </a:lnTo>
                  <a:lnTo>
                    <a:pt x="3274" y="2570"/>
                  </a:lnTo>
                  <a:lnTo>
                    <a:pt x="3350" y="2418"/>
                  </a:lnTo>
                  <a:lnTo>
                    <a:pt x="3407" y="2265"/>
                  </a:lnTo>
                  <a:lnTo>
                    <a:pt x="3445" y="2094"/>
                  </a:lnTo>
                  <a:lnTo>
                    <a:pt x="3483" y="1923"/>
                  </a:lnTo>
                  <a:lnTo>
                    <a:pt x="3483" y="1751"/>
                  </a:lnTo>
                  <a:lnTo>
                    <a:pt x="3483" y="1751"/>
                  </a:lnTo>
                  <a:lnTo>
                    <a:pt x="3483" y="1561"/>
                  </a:lnTo>
                  <a:lnTo>
                    <a:pt x="3445" y="1390"/>
                  </a:lnTo>
                  <a:lnTo>
                    <a:pt x="3407" y="1219"/>
                  </a:lnTo>
                  <a:lnTo>
                    <a:pt x="3350" y="1066"/>
                  </a:lnTo>
                  <a:lnTo>
                    <a:pt x="3274" y="914"/>
                  </a:lnTo>
                  <a:lnTo>
                    <a:pt x="3198" y="762"/>
                  </a:lnTo>
                  <a:lnTo>
                    <a:pt x="3084" y="629"/>
                  </a:lnTo>
                  <a:lnTo>
                    <a:pt x="2989" y="514"/>
                  </a:lnTo>
                  <a:lnTo>
                    <a:pt x="2855" y="400"/>
                  </a:lnTo>
                  <a:lnTo>
                    <a:pt x="2722" y="305"/>
                  </a:lnTo>
                  <a:lnTo>
                    <a:pt x="2570" y="210"/>
                  </a:lnTo>
                  <a:lnTo>
                    <a:pt x="2418" y="134"/>
                  </a:lnTo>
                  <a:lnTo>
                    <a:pt x="2265" y="77"/>
                  </a:lnTo>
                  <a:lnTo>
                    <a:pt x="2094" y="39"/>
                  </a:lnTo>
                  <a:lnTo>
                    <a:pt x="1923" y="1"/>
                  </a:lnTo>
                  <a:lnTo>
                    <a:pt x="1752" y="1"/>
                  </a:lnTo>
                  <a:lnTo>
                    <a:pt x="17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5"/>
            <p:cNvSpPr/>
            <p:nvPr/>
          </p:nvSpPr>
          <p:spPr>
            <a:xfrm>
              <a:off x="2974300" y="3934400"/>
              <a:ext cx="87550" cy="87100"/>
            </a:xfrm>
            <a:custGeom>
              <a:rect b="b" l="l" r="r" t="t"/>
              <a:pathLst>
                <a:path extrusionOk="0" h="3484" w="3502">
                  <a:moveTo>
                    <a:pt x="1751" y="1"/>
                  </a:moveTo>
                  <a:lnTo>
                    <a:pt x="1751" y="1"/>
                  </a:lnTo>
                  <a:lnTo>
                    <a:pt x="1580" y="20"/>
                  </a:lnTo>
                  <a:lnTo>
                    <a:pt x="1408" y="39"/>
                  </a:lnTo>
                  <a:lnTo>
                    <a:pt x="1237" y="77"/>
                  </a:lnTo>
                  <a:lnTo>
                    <a:pt x="1066" y="134"/>
                  </a:lnTo>
                  <a:lnTo>
                    <a:pt x="914" y="210"/>
                  </a:lnTo>
                  <a:lnTo>
                    <a:pt x="780" y="305"/>
                  </a:lnTo>
                  <a:lnTo>
                    <a:pt x="647" y="400"/>
                  </a:lnTo>
                  <a:lnTo>
                    <a:pt x="514" y="514"/>
                  </a:lnTo>
                  <a:lnTo>
                    <a:pt x="400" y="648"/>
                  </a:lnTo>
                  <a:lnTo>
                    <a:pt x="305" y="781"/>
                  </a:lnTo>
                  <a:lnTo>
                    <a:pt x="229" y="914"/>
                  </a:lnTo>
                  <a:lnTo>
                    <a:pt x="152" y="1066"/>
                  </a:lnTo>
                  <a:lnTo>
                    <a:pt x="95" y="1238"/>
                  </a:lnTo>
                  <a:lnTo>
                    <a:pt x="38" y="1390"/>
                  </a:lnTo>
                  <a:lnTo>
                    <a:pt x="19" y="1580"/>
                  </a:lnTo>
                  <a:lnTo>
                    <a:pt x="0" y="1751"/>
                  </a:lnTo>
                  <a:lnTo>
                    <a:pt x="0" y="1751"/>
                  </a:lnTo>
                  <a:lnTo>
                    <a:pt x="19" y="1923"/>
                  </a:lnTo>
                  <a:lnTo>
                    <a:pt x="38" y="2094"/>
                  </a:lnTo>
                  <a:lnTo>
                    <a:pt x="95" y="2265"/>
                  </a:lnTo>
                  <a:lnTo>
                    <a:pt x="152" y="2437"/>
                  </a:lnTo>
                  <a:lnTo>
                    <a:pt x="229" y="2589"/>
                  </a:lnTo>
                  <a:lnTo>
                    <a:pt x="305" y="2722"/>
                  </a:lnTo>
                  <a:lnTo>
                    <a:pt x="400" y="2855"/>
                  </a:lnTo>
                  <a:lnTo>
                    <a:pt x="514" y="2988"/>
                  </a:lnTo>
                  <a:lnTo>
                    <a:pt x="647" y="3103"/>
                  </a:lnTo>
                  <a:lnTo>
                    <a:pt x="780" y="3198"/>
                  </a:lnTo>
                  <a:lnTo>
                    <a:pt x="914" y="3274"/>
                  </a:lnTo>
                  <a:lnTo>
                    <a:pt x="1066" y="3350"/>
                  </a:lnTo>
                  <a:lnTo>
                    <a:pt x="1237" y="3407"/>
                  </a:lnTo>
                  <a:lnTo>
                    <a:pt x="1408" y="3464"/>
                  </a:lnTo>
                  <a:lnTo>
                    <a:pt x="1580" y="3483"/>
                  </a:lnTo>
                  <a:lnTo>
                    <a:pt x="1751" y="3483"/>
                  </a:lnTo>
                  <a:lnTo>
                    <a:pt x="1751" y="3483"/>
                  </a:lnTo>
                  <a:lnTo>
                    <a:pt x="1922" y="3483"/>
                  </a:lnTo>
                  <a:lnTo>
                    <a:pt x="2113" y="3464"/>
                  </a:lnTo>
                  <a:lnTo>
                    <a:pt x="2265" y="3407"/>
                  </a:lnTo>
                  <a:lnTo>
                    <a:pt x="2436" y="3350"/>
                  </a:lnTo>
                  <a:lnTo>
                    <a:pt x="2588" y="3274"/>
                  </a:lnTo>
                  <a:lnTo>
                    <a:pt x="2722" y="3198"/>
                  </a:lnTo>
                  <a:lnTo>
                    <a:pt x="2855" y="3103"/>
                  </a:lnTo>
                  <a:lnTo>
                    <a:pt x="2988" y="2988"/>
                  </a:lnTo>
                  <a:lnTo>
                    <a:pt x="3102" y="2855"/>
                  </a:lnTo>
                  <a:lnTo>
                    <a:pt x="3197" y="2722"/>
                  </a:lnTo>
                  <a:lnTo>
                    <a:pt x="3293" y="2589"/>
                  </a:lnTo>
                  <a:lnTo>
                    <a:pt x="3350" y="2437"/>
                  </a:lnTo>
                  <a:lnTo>
                    <a:pt x="3426" y="2265"/>
                  </a:lnTo>
                  <a:lnTo>
                    <a:pt x="3464" y="2094"/>
                  </a:lnTo>
                  <a:lnTo>
                    <a:pt x="3483" y="1923"/>
                  </a:lnTo>
                  <a:lnTo>
                    <a:pt x="3502" y="1751"/>
                  </a:lnTo>
                  <a:lnTo>
                    <a:pt x="3502" y="1751"/>
                  </a:lnTo>
                  <a:lnTo>
                    <a:pt x="3483" y="1580"/>
                  </a:lnTo>
                  <a:lnTo>
                    <a:pt x="3464" y="1390"/>
                  </a:lnTo>
                  <a:lnTo>
                    <a:pt x="3426" y="1238"/>
                  </a:lnTo>
                  <a:lnTo>
                    <a:pt x="3350" y="1066"/>
                  </a:lnTo>
                  <a:lnTo>
                    <a:pt x="3293" y="914"/>
                  </a:lnTo>
                  <a:lnTo>
                    <a:pt x="3197" y="781"/>
                  </a:lnTo>
                  <a:lnTo>
                    <a:pt x="3102" y="648"/>
                  </a:lnTo>
                  <a:lnTo>
                    <a:pt x="2988" y="514"/>
                  </a:lnTo>
                  <a:lnTo>
                    <a:pt x="2855" y="400"/>
                  </a:lnTo>
                  <a:lnTo>
                    <a:pt x="2722" y="305"/>
                  </a:lnTo>
                  <a:lnTo>
                    <a:pt x="2588" y="210"/>
                  </a:lnTo>
                  <a:lnTo>
                    <a:pt x="2436" y="134"/>
                  </a:lnTo>
                  <a:lnTo>
                    <a:pt x="2265" y="77"/>
                  </a:lnTo>
                  <a:lnTo>
                    <a:pt x="2113" y="39"/>
                  </a:lnTo>
                  <a:lnTo>
                    <a:pt x="1922" y="20"/>
                  </a:lnTo>
                  <a:lnTo>
                    <a:pt x="1751" y="1"/>
                  </a:lnTo>
                  <a:lnTo>
                    <a:pt x="17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5"/>
            <p:cNvSpPr/>
            <p:nvPr/>
          </p:nvSpPr>
          <p:spPr>
            <a:xfrm>
              <a:off x="2735450" y="4176575"/>
              <a:ext cx="60450" cy="60450"/>
            </a:xfrm>
            <a:custGeom>
              <a:rect b="b" l="l" r="r" t="t"/>
              <a:pathLst>
                <a:path extrusionOk="0" h="2418" w="2418">
                  <a:moveTo>
                    <a:pt x="1219" y="0"/>
                  </a:moveTo>
                  <a:lnTo>
                    <a:pt x="1219" y="0"/>
                  </a:lnTo>
                  <a:lnTo>
                    <a:pt x="1085" y="0"/>
                  </a:lnTo>
                  <a:lnTo>
                    <a:pt x="971" y="19"/>
                  </a:lnTo>
                  <a:lnTo>
                    <a:pt x="857" y="57"/>
                  </a:lnTo>
                  <a:lnTo>
                    <a:pt x="743" y="96"/>
                  </a:lnTo>
                  <a:lnTo>
                    <a:pt x="534" y="210"/>
                  </a:lnTo>
                  <a:lnTo>
                    <a:pt x="362" y="362"/>
                  </a:lnTo>
                  <a:lnTo>
                    <a:pt x="210" y="533"/>
                  </a:lnTo>
                  <a:lnTo>
                    <a:pt x="153" y="628"/>
                  </a:lnTo>
                  <a:lnTo>
                    <a:pt x="96" y="743"/>
                  </a:lnTo>
                  <a:lnTo>
                    <a:pt x="58" y="857"/>
                  </a:lnTo>
                  <a:lnTo>
                    <a:pt x="20" y="971"/>
                  </a:lnTo>
                  <a:lnTo>
                    <a:pt x="1" y="1085"/>
                  </a:lnTo>
                  <a:lnTo>
                    <a:pt x="1" y="1218"/>
                  </a:lnTo>
                  <a:lnTo>
                    <a:pt x="1" y="1218"/>
                  </a:lnTo>
                  <a:lnTo>
                    <a:pt x="1" y="1333"/>
                  </a:lnTo>
                  <a:lnTo>
                    <a:pt x="20" y="1447"/>
                  </a:lnTo>
                  <a:lnTo>
                    <a:pt x="58" y="1580"/>
                  </a:lnTo>
                  <a:lnTo>
                    <a:pt x="96" y="1675"/>
                  </a:lnTo>
                  <a:lnTo>
                    <a:pt x="153" y="1789"/>
                  </a:lnTo>
                  <a:lnTo>
                    <a:pt x="210" y="1884"/>
                  </a:lnTo>
                  <a:lnTo>
                    <a:pt x="362" y="2075"/>
                  </a:lnTo>
                  <a:lnTo>
                    <a:pt x="534" y="2208"/>
                  </a:lnTo>
                  <a:lnTo>
                    <a:pt x="629" y="2284"/>
                  </a:lnTo>
                  <a:lnTo>
                    <a:pt x="743" y="2322"/>
                  </a:lnTo>
                  <a:lnTo>
                    <a:pt x="857" y="2360"/>
                  </a:lnTo>
                  <a:lnTo>
                    <a:pt x="971" y="2398"/>
                  </a:lnTo>
                  <a:lnTo>
                    <a:pt x="1085" y="2417"/>
                  </a:lnTo>
                  <a:lnTo>
                    <a:pt x="1219" y="2417"/>
                  </a:lnTo>
                  <a:lnTo>
                    <a:pt x="1219" y="2417"/>
                  </a:lnTo>
                  <a:lnTo>
                    <a:pt x="1333" y="2417"/>
                  </a:lnTo>
                  <a:lnTo>
                    <a:pt x="1466" y="2398"/>
                  </a:lnTo>
                  <a:lnTo>
                    <a:pt x="1580" y="2360"/>
                  </a:lnTo>
                  <a:lnTo>
                    <a:pt x="1694" y="2322"/>
                  </a:lnTo>
                  <a:lnTo>
                    <a:pt x="1790" y="2284"/>
                  </a:lnTo>
                  <a:lnTo>
                    <a:pt x="1885" y="2208"/>
                  </a:lnTo>
                  <a:lnTo>
                    <a:pt x="2075" y="2075"/>
                  </a:lnTo>
                  <a:lnTo>
                    <a:pt x="2227" y="1884"/>
                  </a:lnTo>
                  <a:lnTo>
                    <a:pt x="2284" y="1789"/>
                  </a:lnTo>
                  <a:lnTo>
                    <a:pt x="2322" y="1675"/>
                  </a:lnTo>
                  <a:lnTo>
                    <a:pt x="2380" y="1580"/>
                  </a:lnTo>
                  <a:lnTo>
                    <a:pt x="2399" y="1447"/>
                  </a:lnTo>
                  <a:lnTo>
                    <a:pt x="2418" y="1333"/>
                  </a:lnTo>
                  <a:lnTo>
                    <a:pt x="2418" y="1218"/>
                  </a:lnTo>
                  <a:lnTo>
                    <a:pt x="2418" y="1218"/>
                  </a:lnTo>
                  <a:lnTo>
                    <a:pt x="2418" y="1085"/>
                  </a:lnTo>
                  <a:lnTo>
                    <a:pt x="2399" y="971"/>
                  </a:lnTo>
                  <a:lnTo>
                    <a:pt x="2380" y="857"/>
                  </a:lnTo>
                  <a:lnTo>
                    <a:pt x="2322" y="743"/>
                  </a:lnTo>
                  <a:lnTo>
                    <a:pt x="2284" y="628"/>
                  </a:lnTo>
                  <a:lnTo>
                    <a:pt x="2227" y="533"/>
                  </a:lnTo>
                  <a:lnTo>
                    <a:pt x="2075" y="362"/>
                  </a:lnTo>
                  <a:lnTo>
                    <a:pt x="1885" y="210"/>
                  </a:lnTo>
                  <a:lnTo>
                    <a:pt x="1790" y="153"/>
                  </a:lnTo>
                  <a:lnTo>
                    <a:pt x="1694" y="96"/>
                  </a:lnTo>
                  <a:lnTo>
                    <a:pt x="1580" y="57"/>
                  </a:lnTo>
                  <a:lnTo>
                    <a:pt x="1466" y="19"/>
                  </a:lnTo>
                  <a:lnTo>
                    <a:pt x="1333" y="0"/>
                  </a:lnTo>
                  <a:lnTo>
                    <a:pt x="1219" y="0"/>
                  </a:lnTo>
                  <a:lnTo>
                    <a:pt x="12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
            <p:cNvSpPr/>
            <p:nvPr/>
          </p:nvSpPr>
          <p:spPr>
            <a:xfrm>
              <a:off x="2634125" y="4245550"/>
              <a:ext cx="87075" cy="87100"/>
            </a:xfrm>
            <a:custGeom>
              <a:rect b="b" l="l" r="r" t="t"/>
              <a:pathLst>
                <a:path extrusionOk="0" h="3484" w="3483">
                  <a:moveTo>
                    <a:pt x="1732" y="1"/>
                  </a:moveTo>
                  <a:lnTo>
                    <a:pt x="1732" y="1"/>
                  </a:lnTo>
                  <a:lnTo>
                    <a:pt x="1561" y="1"/>
                  </a:lnTo>
                  <a:lnTo>
                    <a:pt x="1389" y="39"/>
                  </a:lnTo>
                  <a:lnTo>
                    <a:pt x="1218" y="77"/>
                  </a:lnTo>
                  <a:lnTo>
                    <a:pt x="1047" y="134"/>
                  </a:lnTo>
                  <a:lnTo>
                    <a:pt x="895" y="210"/>
                  </a:lnTo>
                  <a:lnTo>
                    <a:pt x="761" y="305"/>
                  </a:lnTo>
                  <a:lnTo>
                    <a:pt x="628" y="401"/>
                  </a:lnTo>
                  <a:lnTo>
                    <a:pt x="495" y="515"/>
                  </a:lnTo>
                  <a:lnTo>
                    <a:pt x="381" y="629"/>
                  </a:lnTo>
                  <a:lnTo>
                    <a:pt x="286" y="762"/>
                  </a:lnTo>
                  <a:lnTo>
                    <a:pt x="209" y="914"/>
                  </a:lnTo>
                  <a:lnTo>
                    <a:pt x="133" y="1067"/>
                  </a:lnTo>
                  <a:lnTo>
                    <a:pt x="76" y="1219"/>
                  </a:lnTo>
                  <a:lnTo>
                    <a:pt x="19" y="1390"/>
                  </a:lnTo>
                  <a:lnTo>
                    <a:pt x="0" y="1561"/>
                  </a:lnTo>
                  <a:lnTo>
                    <a:pt x="0" y="1752"/>
                  </a:lnTo>
                  <a:lnTo>
                    <a:pt x="0" y="1752"/>
                  </a:lnTo>
                  <a:lnTo>
                    <a:pt x="0" y="1923"/>
                  </a:lnTo>
                  <a:lnTo>
                    <a:pt x="19" y="2094"/>
                  </a:lnTo>
                  <a:lnTo>
                    <a:pt x="76" y="2266"/>
                  </a:lnTo>
                  <a:lnTo>
                    <a:pt x="133" y="2418"/>
                  </a:lnTo>
                  <a:lnTo>
                    <a:pt x="209" y="2570"/>
                  </a:lnTo>
                  <a:lnTo>
                    <a:pt x="286" y="2722"/>
                  </a:lnTo>
                  <a:lnTo>
                    <a:pt x="381" y="2856"/>
                  </a:lnTo>
                  <a:lnTo>
                    <a:pt x="495" y="2970"/>
                  </a:lnTo>
                  <a:lnTo>
                    <a:pt x="628" y="3084"/>
                  </a:lnTo>
                  <a:lnTo>
                    <a:pt x="761" y="3179"/>
                  </a:lnTo>
                  <a:lnTo>
                    <a:pt x="895" y="3274"/>
                  </a:lnTo>
                  <a:lnTo>
                    <a:pt x="1047" y="3350"/>
                  </a:lnTo>
                  <a:lnTo>
                    <a:pt x="1218" y="3407"/>
                  </a:lnTo>
                  <a:lnTo>
                    <a:pt x="1389" y="3445"/>
                  </a:lnTo>
                  <a:lnTo>
                    <a:pt x="1561" y="3484"/>
                  </a:lnTo>
                  <a:lnTo>
                    <a:pt x="1732" y="3484"/>
                  </a:lnTo>
                  <a:lnTo>
                    <a:pt x="1732" y="3484"/>
                  </a:lnTo>
                  <a:lnTo>
                    <a:pt x="1903" y="3484"/>
                  </a:lnTo>
                  <a:lnTo>
                    <a:pt x="2093" y="3445"/>
                  </a:lnTo>
                  <a:lnTo>
                    <a:pt x="2246" y="3407"/>
                  </a:lnTo>
                  <a:lnTo>
                    <a:pt x="2417" y="3350"/>
                  </a:lnTo>
                  <a:lnTo>
                    <a:pt x="2569" y="3274"/>
                  </a:lnTo>
                  <a:lnTo>
                    <a:pt x="2702" y="3179"/>
                  </a:lnTo>
                  <a:lnTo>
                    <a:pt x="2836" y="3084"/>
                  </a:lnTo>
                  <a:lnTo>
                    <a:pt x="2969" y="2970"/>
                  </a:lnTo>
                  <a:lnTo>
                    <a:pt x="3083" y="2856"/>
                  </a:lnTo>
                  <a:lnTo>
                    <a:pt x="3178" y="2722"/>
                  </a:lnTo>
                  <a:lnTo>
                    <a:pt x="3273" y="2570"/>
                  </a:lnTo>
                  <a:lnTo>
                    <a:pt x="3330" y="2418"/>
                  </a:lnTo>
                  <a:lnTo>
                    <a:pt x="3407" y="2266"/>
                  </a:lnTo>
                  <a:lnTo>
                    <a:pt x="3445" y="2094"/>
                  </a:lnTo>
                  <a:lnTo>
                    <a:pt x="3464" y="1923"/>
                  </a:lnTo>
                  <a:lnTo>
                    <a:pt x="3483" y="1752"/>
                  </a:lnTo>
                  <a:lnTo>
                    <a:pt x="3483" y="1752"/>
                  </a:lnTo>
                  <a:lnTo>
                    <a:pt x="3464" y="1561"/>
                  </a:lnTo>
                  <a:lnTo>
                    <a:pt x="3445" y="1390"/>
                  </a:lnTo>
                  <a:lnTo>
                    <a:pt x="3407" y="1219"/>
                  </a:lnTo>
                  <a:lnTo>
                    <a:pt x="3330" y="1067"/>
                  </a:lnTo>
                  <a:lnTo>
                    <a:pt x="3273" y="914"/>
                  </a:lnTo>
                  <a:lnTo>
                    <a:pt x="3178" y="762"/>
                  </a:lnTo>
                  <a:lnTo>
                    <a:pt x="3083" y="629"/>
                  </a:lnTo>
                  <a:lnTo>
                    <a:pt x="2969" y="515"/>
                  </a:lnTo>
                  <a:lnTo>
                    <a:pt x="2836" y="401"/>
                  </a:lnTo>
                  <a:lnTo>
                    <a:pt x="2702" y="305"/>
                  </a:lnTo>
                  <a:lnTo>
                    <a:pt x="2569" y="210"/>
                  </a:lnTo>
                  <a:lnTo>
                    <a:pt x="2417" y="134"/>
                  </a:lnTo>
                  <a:lnTo>
                    <a:pt x="2246" y="77"/>
                  </a:lnTo>
                  <a:lnTo>
                    <a:pt x="2093" y="39"/>
                  </a:lnTo>
                  <a:lnTo>
                    <a:pt x="1903" y="1"/>
                  </a:lnTo>
                  <a:lnTo>
                    <a:pt x="1732" y="1"/>
                  </a:lnTo>
                  <a:lnTo>
                    <a:pt x="17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
            <p:cNvSpPr/>
            <p:nvPr/>
          </p:nvSpPr>
          <p:spPr>
            <a:xfrm>
              <a:off x="5531100" y="3353000"/>
              <a:ext cx="462000" cy="1109525"/>
            </a:xfrm>
            <a:custGeom>
              <a:rect b="b" l="l" r="r" t="t"/>
              <a:pathLst>
                <a:path extrusionOk="0" h="44381" w="18480">
                  <a:moveTo>
                    <a:pt x="14521" y="5520"/>
                  </a:moveTo>
                  <a:lnTo>
                    <a:pt x="14521" y="5520"/>
                  </a:lnTo>
                  <a:lnTo>
                    <a:pt x="14521" y="11020"/>
                  </a:lnTo>
                  <a:lnTo>
                    <a:pt x="14521" y="11020"/>
                  </a:lnTo>
                  <a:lnTo>
                    <a:pt x="14540" y="11419"/>
                  </a:lnTo>
                  <a:lnTo>
                    <a:pt x="14597" y="11800"/>
                  </a:lnTo>
                  <a:lnTo>
                    <a:pt x="14673" y="12181"/>
                  </a:lnTo>
                  <a:lnTo>
                    <a:pt x="14787" y="12523"/>
                  </a:lnTo>
                  <a:lnTo>
                    <a:pt x="14921" y="12847"/>
                  </a:lnTo>
                  <a:lnTo>
                    <a:pt x="15073" y="13170"/>
                  </a:lnTo>
                  <a:lnTo>
                    <a:pt x="15244" y="13475"/>
                  </a:lnTo>
                  <a:lnTo>
                    <a:pt x="15434" y="13760"/>
                  </a:lnTo>
                  <a:lnTo>
                    <a:pt x="15644" y="14046"/>
                  </a:lnTo>
                  <a:lnTo>
                    <a:pt x="15834" y="14312"/>
                  </a:lnTo>
                  <a:lnTo>
                    <a:pt x="16253" y="14788"/>
                  </a:lnTo>
                  <a:lnTo>
                    <a:pt x="16652" y="15207"/>
                  </a:lnTo>
                  <a:lnTo>
                    <a:pt x="17033" y="15587"/>
                  </a:lnTo>
                  <a:lnTo>
                    <a:pt x="17033" y="15587"/>
                  </a:lnTo>
                  <a:lnTo>
                    <a:pt x="17185" y="15777"/>
                  </a:lnTo>
                  <a:lnTo>
                    <a:pt x="17357" y="15968"/>
                  </a:lnTo>
                  <a:lnTo>
                    <a:pt x="17490" y="16177"/>
                  </a:lnTo>
                  <a:lnTo>
                    <a:pt x="17642" y="16405"/>
                  </a:lnTo>
                  <a:lnTo>
                    <a:pt x="17775" y="16672"/>
                  </a:lnTo>
                  <a:lnTo>
                    <a:pt x="17889" y="16938"/>
                  </a:lnTo>
                  <a:lnTo>
                    <a:pt x="18004" y="17262"/>
                  </a:lnTo>
                  <a:lnTo>
                    <a:pt x="18099" y="17604"/>
                  </a:lnTo>
                  <a:lnTo>
                    <a:pt x="18175" y="18004"/>
                  </a:lnTo>
                  <a:lnTo>
                    <a:pt x="18251" y="18423"/>
                  </a:lnTo>
                  <a:lnTo>
                    <a:pt x="18327" y="18899"/>
                  </a:lnTo>
                  <a:lnTo>
                    <a:pt x="18384" y="19412"/>
                  </a:lnTo>
                  <a:lnTo>
                    <a:pt x="18422" y="20002"/>
                  </a:lnTo>
                  <a:lnTo>
                    <a:pt x="18460" y="20630"/>
                  </a:lnTo>
                  <a:lnTo>
                    <a:pt x="18479" y="21315"/>
                  </a:lnTo>
                  <a:lnTo>
                    <a:pt x="18479" y="22077"/>
                  </a:lnTo>
                  <a:lnTo>
                    <a:pt x="18479" y="22077"/>
                  </a:lnTo>
                  <a:lnTo>
                    <a:pt x="18460" y="25712"/>
                  </a:lnTo>
                  <a:lnTo>
                    <a:pt x="18422" y="29879"/>
                  </a:lnTo>
                  <a:lnTo>
                    <a:pt x="18384" y="33933"/>
                  </a:lnTo>
                  <a:lnTo>
                    <a:pt x="18365" y="37206"/>
                  </a:lnTo>
                  <a:lnTo>
                    <a:pt x="18365" y="37206"/>
                  </a:lnTo>
                  <a:lnTo>
                    <a:pt x="18346" y="37644"/>
                  </a:lnTo>
                  <a:lnTo>
                    <a:pt x="18308" y="38082"/>
                  </a:lnTo>
                  <a:lnTo>
                    <a:pt x="18251" y="38481"/>
                  </a:lnTo>
                  <a:lnTo>
                    <a:pt x="18156" y="38881"/>
                  </a:lnTo>
                  <a:lnTo>
                    <a:pt x="18042" y="39281"/>
                  </a:lnTo>
                  <a:lnTo>
                    <a:pt x="17909" y="39642"/>
                  </a:lnTo>
                  <a:lnTo>
                    <a:pt x="17756" y="40004"/>
                  </a:lnTo>
                  <a:lnTo>
                    <a:pt x="17585" y="40346"/>
                  </a:lnTo>
                  <a:lnTo>
                    <a:pt x="17376" y="40670"/>
                  </a:lnTo>
                  <a:lnTo>
                    <a:pt x="17166" y="40993"/>
                  </a:lnTo>
                  <a:lnTo>
                    <a:pt x="16938" y="41298"/>
                  </a:lnTo>
                  <a:lnTo>
                    <a:pt x="16672" y="41583"/>
                  </a:lnTo>
                  <a:lnTo>
                    <a:pt x="16405" y="41850"/>
                  </a:lnTo>
                  <a:lnTo>
                    <a:pt x="16120" y="42116"/>
                  </a:lnTo>
                  <a:lnTo>
                    <a:pt x="15815" y="42364"/>
                  </a:lnTo>
                  <a:lnTo>
                    <a:pt x="15511" y="42592"/>
                  </a:lnTo>
                  <a:lnTo>
                    <a:pt x="15187" y="42801"/>
                  </a:lnTo>
                  <a:lnTo>
                    <a:pt x="14845" y="43011"/>
                  </a:lnTo>
                  <a:lnTo>
                    <a:pt x="14483" y="43201"/>
                  </a:lnTo>
                  <a:lnTo>
                    <a:pt x="14121" y="43372"/>
                  </a:lnTo>
                  <a:lnTo>
                    <a:pt x="13760" y="43544"/>
                  </a:lnTo>
                  <a:lnTo>
                    <a:pt x="13379" y="43696"/>
                  </a:lnTo>
                  <a:lnTo>
                    <a:pt x="12980" y="43829"/>
                  </a:lnTo>
                  <a:lnTo>
                    <a:pt x="12580" y="43943"/>
                  </a:lnTo>
                  <a:lnTo>
                    <a:pt x="12180" y="44038"/>
                  </a:lnTo>
                  <a:lnTo>
                    <a:pt x="11781" y="44134"/>
                  </a:lnTo>
                  <a:lnTo>
                    <a:pt x="11362" y="44210"/>
                  </a:lnTo>
                  <a:lnTo>
                    <a:pt x="10943" y="44267"/>
                  </a:lnTo>
                  <a:lnTo>
                    <a:pt x="10525" y="44324"/>
                  </a:lnTo>
                  <a:lnTo>
                    <a:pt x="10087" y="44362"/>
                  </a:lnTo>
                  <a:lnTo>
                    <a:pt x="9668" y="44381"/>
                  </a:lnTo>
                  <a:lnTo>
                    <a:pt x="9230" y="44381"/>
                  </a:lnTo>
                  <a:lnTo>
                    <a:pt x="8812" y="44381"/>
                  </a:lnTo>
                  <a:lnTo>
                    <a:pt x="8374" y="44362"/>
                  </a:lnTo>
                  <a:lnTo>
                    <a:pt x="7955" y="44324"/>
                  </a:lnTo>
                  <a:lnTo>
                    <a:pt x="7537" y="44267"/>
                  </a:lnTo>
                  <a:lnTo>
                    <a:pt x="7118" y="44210"/>
                  </a:lnTo>
                  <a:lnTo>
                    <a:pt x="6699" y="44134"/>
                  </a:lnTo>
                  <a:lnTo>
                    <a:pt x="6300" y="44038"/>
                  </a:lnTo>
                  <a:lnTo>
                    <a:pt x="5881" y="43943"/>
                  </a:lnTo>
                  <a:lnTo>
                    <a:pt x="5481" y="43829"/>
                  </a:lnTo>
                  <a:lnTo>
                    <a:pt x="5101" y="43696"/>
                  </a:lnTo>
                  <a:lnTo>
                    <a:pt x="4720" y="43544"/>
                  </a:lnTo>
                  <a:lnTo>
                    <a:pt x="4339" y="43372"/>
                  </a:lnTo>
                  <a:lnTo>
                    <a:pt x="3978" y="43201"/>
                  </a:lnTo>
                  <a:lnTo>
                    <a:pt x="3635" y="43011"/>
                  </a:lnTo>
                  <a:lnTo>
                    <a:pt x="3293" y="42801"/>
                  </a:lnTo>
                  <a:lnTo>
                    <a:pt x="2969" y="42592"/>
                  </a:lnTo>
                  <a:lnTo>
                    <a:pt x="2646" y="42364"/>
                  </a:lnTo>
                  <a:lnTo>
                    <a:pt x="2360" y="42116"/>
                  </a:lnTo>
                  <a:lnTo>
                    <a:pt x="2075" y="41850"/>
                  </a:lnTo>
                  <a:lnTo>
                    <a:pt x="1789" y="41583"/>
                  </a:lnTo>
                  <a:lnTo>
                    <a:pt x="1542" y="41298"/>
                  </a:lnTo>
                  <a:lnTo>
                    <a:pt x="1314" y="40993"/>
                  </a:lnTo>
                  <a:lnTo>
                    <a:pt x="1104" y="40670"/>
                  </a:lnTo>
                  <a:lnTo>
                    <a:pt x="895" y="40346"/>
                  </a:lnTo>
                  <a:lnTo>
                    <a:pt x="724" y="40004"/>
                  </a:lnTo>
                  <a:lnTo>
                    <a:pt x="571" y="39642"/>
                  </a:lnTo>
                  <a:lnTo>
                    <a:pt x="438" y="39281"/>
                  </a:lnTo>
                  <a:lnTo>
                    <a:pt x="324" y="38881"/>
                  </a:lnTo>
                  <a:lnTo>
                    <a:pt x="229" y="38481"/>
                  </a:lnTo>
                  <a:lnTo>
                    <a:pt x="172" y="38082"/>
                  </a:lnTo>
                  <a:lnTo>
                    <a:pt x="134" y="37644"/>
                  </a:lnTo>
                  <a:lnTo>
                    <a:pt x="115" y="37206"/>
                  </a:lnTo>
                  <a:lnTo>
                    <a:pt x="115" y="37206"/>
                  </a:lnTo>
                  <a:lnTo>
                    <a:pt x="96" y="33933"/>
                  </a:lnTo>
                  <a:lnTo>
                    <a:pt x="58" y="29879"/>
                  </a:lnTo>
                  <a:lnTo>
                    <a:pt x="19" y="25712"/>
                  </a:lnTo>
                  <a:lnTo>
                    <a:pt x="0" y="22077"/>
                  </a:lnTo>
                  <a:lnTo>
                    <a:pt x="0" y="22077"/>
                  </a:lnTo>
                  <a:lnTo>
                    <a:pt x="0" y="21315"/>
                  </a:lnTo>
                  <a:lnTo>
                    <a:pt x="19" y="20630"/>
                  </a:lnTo>
                  <a:lnTo>
                    <a:pt x="58" y="20002"/>
                  </a:lnTo>
                  <a:lnTo>
                    <a:pt x="96" y="19412"/>
                  </a:lnTo>
                  <a:lnTo>
                    <a:pt x="153" y="18899"/>
                  </a:lnTo>
                  <a:lnTo>
                    <a:pt x="210" y="18423"/>
                  </a:lnTo>
                  <a:lnTo>
                    <a:pt x="286" y="18004"/>
                  </a:lnTo>
                  <a:lnTo>
                    <a:pt x="381" y="17604"/>
                  </a:lnTo>
                  <a:lnTo>
                    <a:pt x="476" y="17262"/>
                  </a:lnTo>
                  <a:lnTo>
                    <a:pt x="590" y="16938"/>
                  </a:lnTo>
                  <a:lnTo>
                    <a:pt x="705" y="16672"/>
                  </a:lnTo>
                  <a:lnTo>
                    <a:pt x="838" y="16405"/>
                  </a:lnTo>
                  <a:lnTo>
                    <a:pt x="971" y="16177"/>
                  </a:lnTo>
                  <a:lnTo>
                    <a:pt x="1123" y="15968"/>
                  </a:lnTo>
                  <a:lnTo>
                    <a:pt x="1275" y="15777"/>
                  </a:lnTo>
                  <a:lnTo>
                    <a:pt x="1447" y="15587"/>
                  </a:lnTo>
                  <a:lnTo>
                    <a:pt x="1447" y="15587"/>
                  </a:lnTo>
                  <a:lnTo>
                    <a:pt x="1808" y="15207"/>
                  </a:lnTo>
                  <a:lnTo>
                    <a:pt x="2227" y="14788"/>
                  </a:lnTo>
                  <a:lnTo>
                    <a:pt x="2627" y="14312"/>
                  </a:lnTo>
                  <a:lnTo>
                    <a:pt x="2836" y="14046"/>
                  </a:lnTo>
                  <a:lnTo>
                    <a:pt x="3026" y="13760"/>
                  </a:lnTo>
                  <a:lnTo>
                    <a:pt x="3217" y="13475"/>
                  </a:lnTo>
                  <a:lnTo>
                    <a:pt x="3388" y="13170"/>
                  </a:lnTo>
                  <a:lnTo>
                    <a:pt x="3540" y="12847"/>
                  </a:lnTo>
                  <a:lnTo>
                    <a:pt x="3673" y="12523"/>
                  </a:lnTo>
                  <a:lnTo>
                    <a:pt x="3788" y="12181"/>
                  </a:lnTo>
                  <a:lnTo>
                    <a:pt x="3883" y="11800"/>
                  </a:lnTo>
                  <a:lnTo>
                    <a:pt x="3921" y="11419"/>
                  </a:lnTo>
                  <a:lnTo>
                    <a:pt x="3940" y="11020"/>
                  </a:lnTo>
                  <a:lnTo>
                    <a:pt x="3940" y="11020"/>
                  </a:lnTo>
                  <a:lnTo>
                    <a:pt x="3940" y="5520"/>
                  </a:lnTo>
                  <a:lnTo>
                    <a:pt x="3940" y="5520"/>
                  </a:lnTo>
                  <a:lnTo>
                    <a:pt x="3959" y="5177"/>
                  </a:lnTo>
                  <a:lnTo>
                    <a:pt x="3978" y="4854"/>
                  </a:lnTo>
                  <a:lnTo>
                    <a:pt x="4016" y="4530"/>
                  </a:lnTo>
                  <a:lnTo>
                    <a:pt x="4073" y="4226"/>
                  </a:lnTo>
                  <a:lnTo>
                    <a:pt x="4130" y="3921"/>
                  </a:lnTo>
                  <a:lnTo>
                    <a:pt x="4206" y="3636"/>
                  </a:lnTo>
                  <a:lnTo>
                    <a:pt x="4301" y="3369"/>
                  </a:lnTo>
                  <a:lnTo>
                    <a:pt x="4397" y="3103"/>
                  </a:lnTo>
                  <a:lnTo>
                    <a:pt x="4511" y="2855"/>
                  </a:lnTo>
                  <a:lnTo>
                    <a:pt x="4644" y="2608"/>
                  </a:lnTo>
                  <a:lnTo>
                    <a:pt x="4777" y="2380"/>
                  </a:lnTo>
                  <a:lnTo>
                    <a:pt x="4929" y="2151"/>
                  </a:lnTo>
                  <a:lnTo>
                    <a:pt x="5082" y="1942"/>
                  </a:lnTo>
                  <a:lnTo>
                    <a:pt x="5253" y="1752"/>
                  </a:lnTo>
                  <a:lnTo>
                    <a:pt x="5424" y="1561"/>
                  </a:lnTo>
                  <a:lnTo>
                    <a:pt x="5596" y="1390"/>
                  </a:lnTo>
                  <a:lnTo>
                    <a:pt x="5786" y="1219"/>
                  </a:lnTo>
                  <a:lnTo>
                    <a:pt x="5995" y="1066"/>
                  </a:lnTo>
                  <a:lnTo>
                    <a:pt x="6185" y="914"/>
                  </a:lnTo>
                  <a:lnTo>
                    <a:pt x="6395" y="781"/>
                  </a:lnTo>
                  <a:lnTo>
                    <a:pt x="6623" y="667"/>
                  </a:lnTo>
                  <a:lnTo>
                    <a:pt x="6833" y="553"/>
                  </a:lnTo>
                  <a:lnTo>
                    <a:pt x="7061" y="438"/>
                  </a:lnTo>
                  <a:lnTo>
                    <a:pt x="7289" y="343"/>
                  </a:lnTo>
                  <a:lnTo>
                    <a:pt x="7765" y="191"/>
                  </a:lnTo>
                  <a:lnTo>
                    <a:pt x="8241" y="96"/>
                  </a:lnTo>
                  <a:lnTo>
                    <a:pt x="8736" y="20"/>
                  </a:lnTo>
                  <a:lnTo>
                    <a:pt x="9230" y="1"/>
                  </a:lnTo>
                  <a:lnTo>
                    <a:pt x="9725" y="20"/>
                  </a:lnTo>
                  <a:lnTo>
                    <a:pt x="10220" y="96"/>
                  </a:lnTo>
                  <a:lnTo>
                    <a:pt x="10715" y="191"/>
                  </a:lnTo>
                  <a:lnTo>
                    <a:pt x="11172" y="343"/>
                  </a:lnTo>
                  <a:lnTo>
                    <a:pt x="11419" y="438"/>
                  </a:lnTo>
                  <a:lnTo>
                    <a:pt x="11628" y="553"/>
                  </a:lnTo>
                  <a:lnTo>
                    <a:pt x="11857" y="667"/>
                  </a:lnTo>
                  <a:lnTo>
                    <a:pt x="12066" y="781"/>
                  </a:lnTo>
                  <a:lnTo>
                    <a:pt x="12275" y="914"/>
                  </a:lnTo>
                  <a:lnTo>
                    <a:pt x="12485" y="1066"/>
                  </a:lnTo>
                  <a:lnTo>
                    <a:pt x="12694" y="1219"/>
                  </a:lnTo>
                  <a:lnTo>
                    <a:pt x="12865" y="1390"/>
                  </a:lnTo>
                  <a:lnTo>
                    <a:pt x="13056" y="1561"/>
                  </a:lnTo>
                  <a:lnTo>
                    <a:pt x="13227" y="1752"/>
                  </a:lnTo>
                  <a:lnTo>
                    <a:pt x="13398" y="1942"/>
                  </a:lnTo>
                  <a:lnTo>
                    <a:pt x="13550" y="2151"/>
                  </a:lnTo>
                  <a:lnTo>
                    <a:pt x="13703" y="2380"/>
                  </a:lnTo>
                  <a:lnTo>
                    <a:pt x="13836" y="2608"/>
                  </a:lnTo>
                  <a:lnTo>
                    <a:pt x="13950" y="2855"/>
                  </a:lnTo>
                  <a:lnTo>
                    <a:pt x="14064" y="3103"/>
                  </a:lnTo>
                  <a:lnTo>
                    <a:pt x="14178" y="3369"/>
                  </a:lnTo>
                  <a:lnTo>
                    <a:pt x="14274" y="3636"/>
                  </a:lnTo>
                  <a:lnTo>
                    <a:pt x="14350" y="3921"/>
                  </a:lnTo>
                  <a:lnTo>
                    <a:pt x="14407" y="4226"/>
                  </a:lnTo>
                  <a:lnTo>
                    <a:pt x="14464" y="4530"/>
                  </a:lnTo>
                  <a:lnTo>
                    <a:pt x="14502" y="4854"/>
                  </a:lnTo>
                  <a:lnTo>
                    <a:pt x="14521" y="5177"/>
                  </a:lnTo>
                  <a:lnTo>
                    <a:pt x="14521" y="5520"/>
                  </a:lnTo>
                  <a:lnTo>
                    <a:pt x="14521" y="552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5"/>
            <p:cNvSpPr/>
            <p:nvPr/>
          </p:nvSpPr>
          <p:spPr>
            <a:xfrm>
              <a:off x="1927125" y="4727525"/>
              <a:ext cx="377300" cy="90900"/>
            </a:xfrm>
            <a:custGeom>
              <a:rect b="b" l="l" r="r" t="t"/>
              <a:pathLst>
                <a:path extrusionOk="0" h="3636" w="15092">
                  <a:moveTo>
                    <a:pt x="1827" y="0"/>
                  </a:moveTo>
                  <a:lnTo>
                    <a:pt x="13265" y="0"/>
                  </a:lnTo>
                  <a:lnTo>
                    <a:pt x="13265" y="0"/>
                  </a:lnTo>
                  <a:lnTo>
                    <a:pt x="13455" y="0"/>
                  </a:lnTo>
                  <a:lnTo>
                    <a:pt x="13626" y="38"/>
                  </a:lnTo>
                  <a:lnTo>
                    <a:pt x="13798" y="76"/>
                  </a:lnTo>
                  <a:lnTo>
                    <a:pt x="13969" y="133"/>
                  </a:lnTo>
                  <a:lnTo>
                    <a:pt x="14121" y="210"/>
                  </a:lnTo>
                  <a:lnTo>
                    <a:pt x="14273" y="305"/>
                  </a:lnTo>
                  <a:lnTo>
                    <a:pt x="14426" y="419"/>
                  </a:lnTo>
                  <a:lnTo>
                    <a:pt x="14559" y="533"/>
                  </a:lnTo>
                  <a:lnTo>
                    <a:pt x="14673" y="666"/>
                  </a:lnTo>
                  <a:lnTo>
                    <a:pt x="14768" y="800"/>
                  </a:lnTo>
                  <a:lnTo>
                    <a:pt x="14863" y="952"/>
                  </a:lnTo>
                  <a:lnTo>
                    <a:pt x="14939" y="1104"/>
                  </a:lnTo>
                  <a:lnTo>
                    <a:pt x="14996" y="1275"/>
                  </a:lnTo>
                  <a:lnTo>
                    <a:pt x="15054" y="1447"/>
                  </a:lnTo>
                  <a:lnTo>
                    <a:pt x="15073" y="1637"/>
                  </a:lnTo>
                  <a:lnTo>
                    <a:pt x="15092" y="1808"/>
                  </a:lnTo>
                  <a:lnTo>
                    <a:pt x="15092" y="1808"/>
                  </a:lnTo>
                  <a:lnTo>
                    <a:pt x="15092" y="1808"/>
                  </a:lnTo>
                  <a:lnTo>
                    <a:pt x="15073" y="1998"/>
                  </a:lnTo>
                  <a:lnTo>
                    <a:pt x="15054" y="2189"/>
                  </a:lnTo>
                  <a:lnTo>
                    <a:pt x="14996" y="2360"/>
                  </a:lnTo>
                  <a:lnTo>
                    <a:pt x="14939" y="2531"/>
                  </a:lnTo>
                  <a:lnTo>
                    <a:pt x="14863" y="2684"/>
                  </a:lnTo>
                  <a:lnTo>
                    <a:pt x="14768" y="2836"/>
                  </a:lnTo>
                  <a:lnTo>
                    <a:pt x="14673" y="2969"/>
                  </a:lnTo>
                  <a:lnTo>
                    <a:pt x="14559" y="3102"/>
                  </a:lnTo>
                  <a:lnTo>
                    <a:pt x="14426" y="3216"/>
                  </a:lnTo>
                  <a:lnTo>
                    <a:pt x="14273" y="3331"/>
                  </a:lnTo>
                  <a:lnTo>
                    <a:pt x="14121" y="3426"/>
                  </a:lnTo>
                  <a:lnTo>
                    <a:pt x="13969" y="3502"/>
                  </a:lnTo>
                  <a:lnTo>
                    <a:pt x="13798" y="3559"/>
                  </a:lnTo>
                  <a:lnTo>
                    <a:pt x="13626" y="3597"/>
                  </a:lnTo>
                  <a:lnTo>
                    <a:pt x="13455" y="3635"/>
                  </a:lnTo>
                  <a:lnTo>
                    <a:pt x="13265" y="3635"/>
                  </a:lnTo>
                  <a:lnTo>
                    <a:pt x="1827" y="3635"/>
                  </a:lnTo>
                  <a:lnTo>
                    <a:pt x="1827" y="3635"/>
                  </a:lnTo>
                  <a:lnTo>
                    <a:pt x="1637" y="3635"/>
                  </a:lnTo>
                  <a:lnTo>
                    <a:pt x="1446" y="3597"/>
                  </a:lnTo>
                  <a:lnTo>
                    <a:pt x="1275" y="3559"/>
                  </a:lnTo>
                  <a:lnTo>
                    <a:pt x="1104" y="3502"/>
                  </a:lnTo>
                  <a:lnTo>
                    <a:pt x="952" y="3426"/>
                  </a:lnTo>
                  <a:lnTo>
                    <a:pt x="799" y="3331"/>
                  </a:lnTo>
                  <a:lnTo>
                    <a:pt x="666" y="3216"/>
                  </a:lnTo>
                  <a:lnTo>
                    <a:pt x="533" y="3102"/>
                  </a:lnTo>
                  <a:lnTo>
                    <a:pt x="419" y="2969"/>
                  </a:lnTo>
                  <a:lnTo>
                    <a:pt x="305" y="2836"/>
                  </a:lnTo>
                  <a:lnTo>
                    <a:pt x="209" y="2684"/>
                  </a:lnTo>
                  <a:lnTo>
                    <a:pt x="133" y="2531"/>
                  </a:lnTo>
                  <a:lnTo>
                    <a:pt x="76" y="2360"/>
                  </a:lnTo>
                  <a:lnTo>
                    <a:pt x="38" y="2189"/>
                  </a:lnTo>
                  <a:lnTo>
                    <a:pt x="0" y="1998"/>
                  </a:lnTo>
                  <a:lnTo>
                    <a:pt x="0" y="1808"/>
                  </a:lnTo>
                  <a:lnTo>
                    <a:pt x="0" y="1808"/>
                  </a:lnTo>
                  <a:lnTo>
                    <a:pt x="0" y="1808"/>
                  </a:lnTo>
                  <a:lnTo>
                    <a:pt x="0" y="1637"/>
                  </a:lnTo>
                  <a:lnTo>
                    <a:pt x="38" y="1447"/>
                  </a:lnTo>
                  <a:lnTo>
                    <a:pt x="76" y="1275"/>
                  </a:lnTo>
                  <a:lnTo>
                    <a:pt x="133" y="1104"/>
                  </a:lnTo>
                  <a:lnTo>
                    <a:pt x="209" y="952"/>
                  </a:lnTo>
                  <a:lnTo>
                    <a:pt x="305" y="800"/>
                  </a:lnTo>
                  <a:lnTo>
                    <a:pt x="419" y="666"/>
                  </a:lnTo>
                  <a:lnTo>
                    <a:pt x="533" y="533"/>
                  </a:lnTo>
                  <a:lnTo>
                    <a:pt x="666" y="419"/>
                  </a:lnTo>
                  <a:lnTo>
                    <a:pt x="799" y="305"/>
                  </a:lnTo>
                  <a:lnTo>
                    <a:pt x="952" y="210"/>
                  </a:lnTo>
                  <a:lnTo>
                    <a:pt x="1104" y="133"/>
                  </a:lnTo>
                  <a:lnTo>
                    <a:pt x="1275" y="76"/>
                  </a:lnTo>
                  <a:lnTo>
                    <a:pt x="1446" y="38"/>
                  </a:lnTo>
                  <a:lnTo>
                    <a:pt x="1637" y="0"/>
                  </a:lnTo>
                  <a:lnTo>
                    <a:pt x="1827" y="0"/>
                  </a:lnTo>
                  <a:lnTo>
                    <a:pt x="1827" y="0"/>
                  </a:lnTo>
                  <a:close/>
                </a:path>
              </a:pathLst>
            </a:custGeom>
            <a:solidFill>
              <a:srgbClr val="419F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5"/>
            <p:cNvSpPr/>
            <p:nvPr/>
          </p:nvSpPr>
          <p:spPr>
            <a:xfrm>
              <a:off x="1793900" y="4727525"/>
              <a:ext cx="89950" cy="90900"/>
            </a:xfrm>
            <a:custGeom>
              <a:rect b="b" l="l" r="r" t="t"/>
              <a:pathLst>
                <a:path extrusionOk="0" h="3636" w="3598">
                  <a:moveTo>
                    <a:pt x="1789" y="0"/>
                  </a:moveTo>
                  <a:lnTo>
                    <a:pt x="1789" y="0"/>
                  </a:lnTo>
                  <a:lnTo>
                    <a:pt x="1789" y="0"/>
                  </a:lnTo>
                  <a:lnTo>
                    <a:pt x="1980" y="0"/>
                  </a:lnTo>
                  <a:lnTo>
                    <a:pt x="2151" y="38"/>
                  </a:lnTo>
                  <a:lnTo>
                    <a:pt x="2322" y="76"/>
                  </a:lnTo>
                  <a:lnTo>
                    <a:pt x="2493" y="133"/>
                  </a:lnTo>
                  <a:lnTo>
                    <a:pt x="2646" y="210"/>
                  </a:lnTo>
                  <a:lnTo>
                    <a:pt x="2798" y="305"/>
                  </a:lnTo>
                  <a:lnTo>
                    <a:pt x="2931" y="400"/>
                  </a:lnTo>
                  <a:lnTo>
                    <a:pt x="3064" y="533"/>
                  </a:lnTo>
                  <a:lnTo>
                    <a:pt x="3179" y="647"/>
                  </a:lnTo>
                  <a:lnTo>
                    <a:pt x="3293" y="800"/>
                  </a:lnTo>
                  <a:lnTo>
                    <a:pt x="3369" y="933"/>
                  </a:lnTo>
                  <a:lnTo>
                    <a:pt x="3445" y="1104"/>
                  </a:lnTo>
                  <a:lnTo>
                    <a:pt x="3521" y="1256"/>
                  </a:lnTo>
                  <a:lnTo>
                    <a:pt x="3559" y="1428"/>
                  </a:lnTo>
                  <a:lnTo>
                    <a:pt x="3578" y="1618"/>
                  </a:lnTo>
                  <a:lnTo>
                    <a:pt x="3597" y="1789"/>
                  </a:lnTo>
                  <a:lnTo>
                    <a:pt x="3597" y="1827"/>
                  </a:lnTo>
                  <a:lnTo>
                    <a:pt x="3597" y="1827"/>
                  </a:lnTo>
                  <a:lnTo>
                    <a:pt x="3578" y="2018"/>
                  </a:lnTo>
                  <a:lnTo>
                    <a:pt x="3559" y="2189"/>
                  </a:lnTo>
                  <a:lnTo>
                    <a:pt x="3521" y="2379"/>
                  </a:lnTo>
                  <a:lnTo>
                    <a:pt x="3445" y="2531"/>
                  </a:lnTo>
                  <a:lnTo>
                    <a:pt x="3369" y="2684"/>
                  </a:lnTo>
                  <a:lnTo>
                    <a:pt x="3293" y="2836"/>
                  </a:lnTo>
                  <a:lnTo>
                    <a:pt x="3179" y="2988"/>
                  </a:lnTo>
                  <a:lnTo>
                    <a:pt x="3064" y="3102"/>
                  </a:lnTo>
                  <a:lnTo>
                    <a:pt x="2931" y="3216"/>
                  </a:lnTo>
                  <a:lnTo>
                    <a:pt x="2798" y="3331"/>
                  </a:lnTo>
                  <a:lnTo>
                    <a:pt x="2646" y="3426"/>
                  </a:lnTo>
                  <a:lnTo>
                    <a:pt x="2493" y="3502"/>
                  </a:lnTo>
                  <a:lnTo>
                    <a:pt x="2322" y="3559"/>
                  </a:lnTo>
                  <a:lnTo>
                    <a:pt x="2151" y="3597"/>
                  </a:lnTo>
                  <a:lnTo>
                    <a:pt x="1980" y="3635"/>
                  </a:lnTo>
                  <a:lnTo>
                    <a:pt x="1789" y="3635"/>
                  </a:lnTo>
                  <a:lnTo>
                    <a:pt x="1789" y="3635"/>
                  </a:lnTo>
                  <a:lnTo>
                    <a:pt x="1789" y="3635"/>
                  </a:lnTo>
                  <a:lnTo>
                    <a:pt x="1618" y="3635"/>
                  </a:lnTo>
                  <a:lnTo>
                    <a:pt x="1428" y="3597"/>
                  </a:lnTo>
                  <a:lnTo>
                    <a:pt x="1256" y="3559"/>
                  </a:lnTo>
                  <a:lnTo>
                    <a:pt x="1104" y="3502"/>
                  </a:lnTo>
                  <a:lnTo>
                    <a:pt x="933" y="3426"/>
                  </a:lnTo>
                  <a:lnTo>
                    <a:pt x="781" y="3331"/>
                  </a:lnTo>
                  <a:lnTo>
                    <a:pt x="647" y="3216"/>
                  </a:lnTo>
                  <a:lnTo>
                    <a:pt x="514" y="3102"/>
                  </a:lnTo>
                  <a:lnTo>
                    <a:pt x="400" y="2988"/>
                  </a:lnTo>
                  <a:lnTo>
                    <a:pt x="305" y="2836"/>
                  </a:lnTo>
                  <a:lnTo>
                    <a:pt x="210" y="2684"/>
                  </a:lnTo>
                  <a:lnTo>
                    <a:pt x="134" y="2531"/>
                  </a:lnTo>
                  <a:lnTo>
                    <a:pt x="77" y="2379"/>
                  </a:lnTo>
                  <a:lnTo>
                    <a:pt x="38" y="2189"/>
                  </a:lnTo>
                  <a:lnTo>
                    <a:pt x="0" y="2018"/>
                  </a:lnTo>
                  <a:lnTo>
                    <a:pt x="0" y="1827"/>
                  </a:lnTo>
                  <a:lnTo>
                    <a:pt x="0" y="1789"/>
                  </a:lnTo>
                  <a:lnTo>
                    <a:pt x="0" y="1789"/>
                  </a:lnTo>
                  <a:lnTo>
                    <a:pt x="0" y="1618"/>
                  </a:lnTo>
                  <a:lnTo>
                    <a:pt x="38" y="1428"/>
                  </a:lnTo>
                  <a:lnTo>
                    <a:pt x="77" y="1256"/>
                  </a:lnTo>
                  <a:lnTo>
                    <a:pt x="134" y="1104"/>
                  </a:lnTo>
                  <a:lnTo>
                    <a:pt x="210" y="933"/>
                  </a:lnTo>
                  <a:lnTo>
                    <a:pt x="305" y="800"/>
                  </a:lnTo>
                  <a:lnTo>
                    <a:pt x="400" y="647"/>
                  </a:lnTo>
                  <a:lnTo>
                    <a:pt x="514" y="533"/>
                  </a:lnTo>
                  <a:lnTo>
                    <a:pt x="647" y="400"/>
                  </a:lnTo>
                  <a:lnTo>
                    <a:pt x="781" y="305"/>
                  </a:lnTo>
                  <a:lnTo>
                    <a:pt x="933" y="210"/>
                  </a:lnTo>
                  <a:lnTo>
                    <a:pt x="1104" y="133"/>
                  </a:lnTo>
                  <a:lnTo>
                    <a:pt x="1256" y="76"/>
                  </a:lnTo>
                  <a:lnTo>
                    <a:pt x="1428" y="38"/>
                  </a:lnTo>
                  <a:lnTo>
                    <a:pt x="1618" y="0"/>
                  </a:lnTo>
                  <a:lnTo>
                    <a:pt x="1789" y="0"/>
                  </a:lnTo>
                  <a:lnTo>
                    <a:pt x="1789" y="0"/>
                  </a:lnTo>
                  <a:close/>
                </a:path>
              </a:pathLst>
            </a:custGeom>
            <a:solidFill>
              <a:srgbClr val="419F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
            <p:cNvSpPr/>
            <p:nvPr/>
          </p:nvSpPr>
          <p:spPr>
            <a:xfrm>
              <a:off x="2340075" y="4636650"/>
              <a:ext cx="1555825" cy="192225"/>
            </a:xfrm>
            <a:custGeom>
              <a:rect b="b" l="l" r="r" t="t"/>
              <a:pathLst>
                <a:path extrusionOk="0" h="7689" w="62233">
                  <a:moveTo>
                    <a:pt x="59929" y="0"/>
                  </a:moveTo>
                  <a:lnTo>
                    <a:pt x="2285" y="0"/>
                  </a:lnTo>
                  <a:lnTo>
                    <a:pt x="2285" y="0"/>
                  </a:lnTo>
                  <a:lnTo>
                    <a:pt x="2056" y="0"/>
                  </a:lnTo>
                  <a:lnTo>
                    <a:pt x="1828" y="38"/>
                  </a:lnTo>
                  <a:lnTo>
                    <a:pt x="1600" y="95"/>
                  </a:lnTo>
                  <a:lnTo>
                    <a:pt x="1390" y="172"/>
                  </a:lnTo>
                  <a:lnTo>
                    <a:pt x="1200" y="267"/>
                  </a:lnTo>
                  <a:lnTo>
                    <a:pt x="1010" y="381"/>
                  </a:lnTo>
                  <a:lnTo>
                    <a:pt x="838" y="514"/>
                  </a:lnTo>
                  <a:lnTo>
                    <a:pt x="667" y="666"/>
                  </a:lnTo>
                  <a:lnTo>
                    <a:pt x="515" y="838"/>
                  </a:lnTo>
                  <a:lnTo>
                    <a:pt x="382" y="1009"/>
                  </a:lnTo>
                  <a:lnTo>
                    <a:pt x="267" y="1199"/>
                  </a:lnTo>
                  <a:lnTo>
                    <a:pt x="172" y="1390"/>
                  </a:lnTo>
                  <a:lnTo>
                    <a:pt x="96" y="1599"/>
                  </a:lnTo>
                  <a:lnTo>
                    <a:pt x="39" y="1827"/>
                  </a:lnTo>
                  <a:lnTo>
                    <a:pt x="1" y="2056"/>
                  </a:lnTo>
                  <a:lnTo>
                    <a:pt x="1" y="2284"/>
                  </a:lnTo>
                  <a:lnTo>
                    <a:pt x="1" y="2284"/>
                  </a:lnTo>
                  <a:lnTo>
                    <a:pt x="1" y="2284"/>
                  </a:lnTo>
                  <a:lnTo>
                    <a:pt x="1" y="2512"/>
                  </a:lnTo>
                  <a:lnTo>
                    <a:pt x="39" y="2741"/>
                  </a:lnTo>
                  <a:lnTo>
                    <a:pt x="96" y="2969"/>
                  </a:lnTo>
                  <a:lnTo>
                    <a:pt x="172" y="3178"/>
                  </a:lnTo>
                  <a:lnTo>
                    <a:pt x="267" y="3369"/>
                  </a:lnTo>
                  <a:lnTo>
                    <a:pt x="382" y="3559"/>
                  </a:lnTo>
                  <a:lnTo>
                    <a:pt x="515" y="3730"/>
                  </a:lnTo>
                  <a:lnTo>
                    <a:pt x="667" y="3902"/>
                  </a:lnTo>
                  <a:lnTo>
                    <a:pt x="838" y="4035"/>
                  </a:lnTo>
                  <a:lnTo>
                    <a:pt x="1010" y="4168"/>
                  </a:lnTo>
                  <a:lnTo>
                    <a:pt x="1200" y="4282"/>
                  </a:lnTo>
                  <a:lnTo>
                    <a:pt x="1390" y="4377"/>
                  </a:lnTo>
                  <a:lnTo>
                    <a:pt x="1600" y="4473"/>
                  </a:lnTo>
                  <a:lnTo>
                    <a:pt x="1828" y="4511"/>
                  </a:lnTo>
                  <a:lnTo>
                    <a:pt x="2056" y="4549"/>
                  </a:lnTo>
                  <a:lnTo>
                    <a:pt x="2285" y="4568"/>
                  </a:lnTo>
                  <a:lnTo>
                    <a:pt x="6966" y="4568"/>
                  </a:lnTo>
                  <a:lnTo>
                    <a:pt x="6966" y="4568"/>
                  </a:lnTo>
                  <a:lnTo>
                    <a:pt x="7080" y="4587"/>
                  </a:lnTo>
                  <a:lnTo>
                    <a:pt x="7214" y="4625"/>
                  </a:lnTo>
                  <a:lnTo>
                    <a:pt x="7309" y="4682"/>
                  </a:lnTo>
                  <a:lnTo>
                    <a:pt x="7404" y="4758"/>
                  </a:lnTo>
                  <a:lnTo>
                    <a:pt x="7480" y="4853"/>
                  </a:lnTo>
                  <a:lnTo>
                    <a:pt x="7537" y="4948"/>
                  </a:lnTo>
                  <a:lnTo>
                    <a:pt x="7575" y="5082"/>
                  </a:lnTo>
                  <a:lnTo>
                    <a:pt x="7594" y="5196"/>
                  </a:lnTo>
                  <a:lnTo>
                    <a:pt x="7594" y="5196"/>
                  </a:lnTo>
                  <a:lnTo>
                    <a:pt x="7594" y="5196"/>
                  </a:lnTo>
                  <a:lnTo>
                    <a:pt x="7575" y="5329"/>
                  </a:lnTo>
                  <a:lnTo>
                    <a:pt x="7537" y="5443"/>
                  </a:lnTo>
                  <a:lnTo>
                    <a:pt x="7480" y="5557"/>
                  </a:lnTo>
                  <a:lnTo>
                    <a:pt x="7404" y="5653"/>
                  </a:lnTo>
                  <a:lnTo>
                    <a:pt x="7309" y="5729"/>
                  </a:lnTo>
                  <a:lnTo>
                    <a:pt x="7214" y="5786"/>
                  </a:lnTo>
                  <a:lnTo>
                    <a:pt x="7080" y="5824"/>
                  </a:lnTo>
                  <a:lnTo>
                    <a:pt x="6966" y="5843"/>
                  </a:lnTo>
                  <a:lnTo>
                    <a:pt x="6205" y="5843"/>
                  </a:lnTo>
                  <a:lnTo>
                    <a:pt x="6205" y="5843"/>
                  </a:lnTo>
                  <a:lnTo>
                    <a:pt x="6034" y="5862"/>
                  </a:lnTo>
                  <a:lnTo>
                    <a:pt x="5862" y="5919"/>
                  </a:lnTo>
                  <a:lnTo>
                    <a:pt x="5691" y="5995"/>
                  </a:lnTo>
                  <a:lnTo>
                    <a:pt x="5558" y="6109"/>
                  </a:lnTo>
                  <a:lnTo>
                    <a:pt x="5444" y="6242"/>
                  </a:lnTo>
                  <a:lnTo>
                    <a:pt x="5368" y="6414"/>
                  </a:lnTo>
                  <a:lnTo>
                    <a:pt x="5311" y="6585"/>
                  </a:lnTo>
                  <a:lnTo>
                    <a:pt x="5292" y="6756"/>
                  </a:lnTo>
                  <a:lnTo>
                    <a:pt x="5292" y="6756"/>
                  </a:lnTo>
                  <a:lnTo>
                    <a:pt x="5292" y="6756"/>
                  </a:lnTo>
                  <a:lnTo>
                    <a:pt x="5311" y="6947"/>
                  </a:lnTo>
                  <a:lnTo>
                    <a:pt x="5368" y="7118"/>
                  </a:lnTo>
                  <a:lnTo>
                    <a:pt x="5444" y="7270"/>
                  </a:lnTo>
                  <a:lnTo>
                    <a:pt x="5558" y="7422"/>
                  </a:lnTo>
                  <a:lnTo>
                    <a:pt x="5691" y="7537"/>
                  </a:lnTo>
                  <a:lnTo>
                    <a:pt x="5862" y="7613"/>
                  </a:lnTo>
                  <a:lnTo>
                    <a:pt x="6034" y="7670"/>
                  </a:lnTo>
                  <a:lnTo>
                    <a:pt x="6205" y="7689"/>
                  </a:lnTo>
                  <a:lnTo>
                    <a:pt x="54220" y="7689"/>
                  </a:lnTo>
                  <a:lnTo>
                    <a:pt x="54220" y="7689"/>
                  </a:lnTo>
                  <a:lnTo>
                    <a:pt x="54410" y="7670"/>
                  </a:lnTo>
                  <a:lnTo>
                    <a:pt x="54582" y="7613"/>
                  </a:lnTo>
                  <a:lnTo>
                    <a:pt x="54734" y="7537"/>
                  </a:lnTo>
                  <a:lnTo>
                    <a:pt x="54886" y="7422"/>
                  </a:lnTo>
                  <a:lnTo>
                    <a:pt x="55000" y="7270"/>
                  </a:lnTo>
                  <a:lnTo>
                    <a:pt x="55076" y="7118"/>
                  </a:lnTo>
                  <a:lnTo>
                    <a:pt x="55134" y="6947"/>
                  </a:lnTo>
                  <a:lnTo>
                    <a:pt x="55153" y="6756"/>
                  </a:lnTo>
                  <a:lnTo>
                    <a:pt x="55153" y="6756"/>
                  </a:lnTo>
                  <a:lnTo>
                    <a:pt x="55153" y="6756"/>
                  </a:lnTo>
                  <a:lnTo>
                    <a:pt x="55134" y="6585"/>
                  </a:lnTo>
                  <a:lnTo>
                    <a:pt x="55076" y="6414"/>
                  </a:lnTo>
                  <a:lnTo>
                    <a:pt x="55000" y="6242"/>
                  </a:lnTo>
                  <a:lnTo>
                    <a:pt x="54886" y="6109"/>
                  </a:lnTo>
                  <a:lnTo>
                    <a:pt x="54734" y="5995"/>
                  </a:lnTo>
                  <a:lnTo>
                    <a:pt x="54582" y="5919"/>
                  </a:lnTo>
                  <a:lnTo>
                    <a:pt x="54410" y="5862"/>
                  </a:lnTo>
                  <a:lnTo>
                    <a:pt x="54220" y="5843"/>
                  </a:lnTo>
                  <a:lnTo>
                    <a:pt x="50699" y="5843"/>
                  </a:lnTo>
                  <a:lnTo>
                    <a:pt x="50699" y="5843"/>
                  </a:lnTo>
                  <a:lnTo>
                    <a:pt x="50566" y="5824"/>
                  </a:lnTo>
                  <a:lnTo>
                    <a:pt x="50452" y="5786"/>
                  </a:lnTo>
                  <a:lnTo>
                    <a:pt x="50338" y="5729"/>
                  </a:lnTo>
                  <a:lnTo>
                    <a:pt x="50243" y="5653"/>
                  </a:lnTo>
                  <a:lnTo>
                    <a:pt x="50166" y="5557"/>
                  </a:lnTo>
                  <a:lnTo>
                    <a:pt x="50109" y="5443"/>
                  </a:lnTo>
                  <a:lnTo>
                    <a:pt x="50071" y="5329"/>
                  </a:lnTo>
                  <a:lnTo>
                    <a:pt x="50052" y="5196"/>
                  </a:lnTo>
                  <a:lnTo>
                    <a:pt x="50052" y="5196"/>
                  </a:lnTo>
                  <a:lnTo>
                    <a:pt x="50052" y="5196"/>
                  </a:lnTo>
                  <a:lnTo>
                    <a:pt x="50071" y="5082"/>
                  </a:lnTo>
                  <a:lnTo>
                    <a:pt x="50109" y="4948"/>
                  </a:lnTo>
                  <a:lnTo>
                    <a:pt x="50166" y="4853"/>
                  </a:lnTo>
                  <a:lnTo>
                    <a:pt x="50243" y="4758"/>
                  </a:lnTo>
                  <a:lnTo>
                    <a:pt x="50338" y="4682"/>
                  </a:lnTo>
                  <a:lnTo>
                    <a:pt x="50452" y="4625"/>
                  </a:lnTo>
                  <a:lnTo>
                    <a:pt x="50566" y="4587"/>
                  </a:lnTo>
                  <a:lnTo>
                    <a:pt x="50699" y="4568"/>
                  </a:lnTo>
                  <a:lnTo>
                    <a:pt x="59929" y="4568"/>
                  </a:lnTo>
                  <a:lnTo>
                    <a:pt x="59929" y="4568"/>
                  </a:lnTo>
                  <a:lnTo>
                    <a:pt x="60177" y="4549"/>
                  </a:lnTo>
                  <a:lnTo>
                    <a:pt x="60405" y="4511"/>
                  </a:lnTo>
                  <a:lnTo>
                    <a:pt x="60614" y="4473"/>
                  </a:lnTo>
                  <a:lnTo>
                    <a:pt x="60824" y="4377"/>
                  </a:lnTo>
                  <a:lnTo>
                    <a:pt x="61033" y="4282"/>
                  </a:lnTo>
                  <a:lnTo>
                    <a:pt x="61204" y="4168"/>
                  </a:lnTo>
                  <a:lnTo>
                    <a:pt x="61395" y="4035"/>
                  </a:lnTo>
                  <a:lnTo>
                    <a:pt x="61547" y="3902"/>
                  </a:lnTo>
                  <a:lnTo>
                    <a:pt x="61699" y="3730"/>
                  </a:lnTo>
                  <a:lnTo>
                    <a:pt x="61832" y="3559"/>
                  </a:lnTo>
                  <a:lnTo>
                    <a:pt x="61947" y="3369"/>
                  </a:lnTo>
                  <a:lnTo>
                    <a:pt x="62042" y="3178"/>
                  </a:lnTo>
                  <a:lnTo>
                    <a:pt x="62118" y="2969"/>
                  </a:lnTo>
                  <a:lnTo>
                    <a:pt x="62175" y="2741"/>
                  </a:lnTo>
                  <a:lnTo>
                    <a:pt x="62213" y="2512"/>
                  </a:lnTo>
                  <a:lnTo>
                    <a:pt x="62232" y="2284"/>
                  </a:lnTo>
                  <a:lnTo>
                    <a:pt x="62232" y="2284"/>
                  </a:lnTo>
                  <a:lnTo>
                    <a:pt x="62232" y="2284"/>
                  </a:lnTo>
                  <a:lnTo>
                    <a:pt x="62213" y="2056"/>
                  </a:lnTo>
                  <a:lnTo>
                    <a:pt x="62175" y="1827"/>
                  </a:lnTo>
                  <a:lnTo>
                    <a:pt x="62118" y="1599"/>
                  </a:lnTo>
                  <a:lnTo>
                    <a:pt x="62042" y="1390"/>
                  </a:lnTo>
                  <a:lnTo>
                    <a:pt x="61947" y="1199"/>
                  </a:lnTo>
                  <a:lnTo>
                    <a:pt x="61832" y="1009"/>
                  </a:lnTo>
                  <a:lnTo>
                    <a:pt x="61699" y="838"/>
                  </a:lnTo>
                  <a:lnTo>
                    <a:pt x="61547" y="666"/>
                  </a:lnTo>
                  <a:lnTo>
                    <a:pt x="61395" y="514"/>
                  </a:lnTo>
                  <a:lnTo>
                    <a:pt x="61204" y="381"/>
                  </a:lnTo>
                  <a:lnTo>
                    <a:pt x="61033" y="267"/>
                  </a:lnTo>
                  <a:lnTo>
                    <a:pt x="60824" y="172"/>
                  </a:lnTo>
                  <a:lnTo>
                    <a:pt x="60614" y="95"/>
                  </a:lnTo>
                  <a:lnTo>
                    <a:pt x="60405" y="38"/>
                  </a:lnTo>
                  <a:lnTo>
                    <a:pt x="60177" y="0"/>
                  </a:lnTo>
                  <a:lnTo>
                    <a:pt x="59929" y="0"/>
                  </a:lnTo>
                  <a:lnTo>
                    <a:pt x="599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5"/>
            <p:cNvSpPr/>
            <p:nvPr/>
          </p:nvSpPr>
          <p:spPr>
            <a:xfrm>
              <a:off x="1815300" y="4692300"/>
              <a:ext cx="3023100" cy="650900"/>
            </a:xfrm>
            <a:custGeom>
              <a:rect b="b" l="l" r="r" t="t"/>
              <a:pathLst>
                <a:path extrusionOk="0" h="26036" w="120924">
                  <a:moveTo>
                    <a:pt x="4740" y="6700"/>
                  </a:moveTo>
                  <a:lnTo>
                    <a:pt x="89808" y="6700"/>
                  </a:lnTo>
                  <a:lnTo>
                    <a:pt x="89808" y="6700"/>
                  </a:lnTo>
                  <a:lnTo>
                    <a:pt x="90036" y="6681"/>
                  </a:lnTo>
                  <a:lnTo>
                    <a:pt x="90226" y="6624"/>
                  </a:lnTo>
                  <a:lnTo>
                    <a:pt x="90417" y="6529"/>
                  </a:lnTo>
                  <a:lnTo>
                    <a:pt x="90588" y="6395"/>
                  </a:lnTo>
                  <a:lnTo>
                    <a:pt x="90721" y="6224"/>
                  </a:lnTo>
                  <a:lnTo>
                    <a:pt x="90816" y="6053"/>
                  </a:lnTo>
                  <a:lnTo>
                    <a:pt x="90874" y="5843"/>
                  </a:lnTo>
                  <a:lnTo>
                    <a:pt x="90893" y="5615"/>
                  </a:lnTo>
                  <a:lnTo>
                    <a:pt x="90893" y="5615"/>
                  </a:lnTo>
                  <a:lnTo>
                    <a:pt x="90893" y="5615"/>
                  </a:lnTo>
                  <a:lnTo>
                    <a:pt x="90874" y="5406"/>
                  </a:lnTo>
                  <a:lnTo>
                    <a:pt x="90816" y="5196"/>
                  </a:lnTo>
                  <a:lnTo>
                    <a:pt x="90721" y="5025"/>
                  </a:lnTo>
                  <a:lnTo>
                    <a:pt x="90588" y="4854"/>
                  </a:lnTo>
                  <a:lnTo>
                    <a:pt x="90417" y="4721"/>
                  </a:lnTo>
                  <a:lnTo>
                    <a:pt x="90226" y="4625"/>
                  </a:lnTo>
                  <a:lnTo>
                    <a:pt x="90036" y="4568"/>
                  </a:lnTo>
                  <a:lnTo>
                    <a:pt x="89808" y="4530"/>
                  </a:lnTo>
                  <a:lnTo>
                    <a:pt x="87391" y="4530"/>
                  </a:lnTo>
                  <a:lnTo>
                    <a:pt x="87391" y="4530"/>
                  </a:lnTo>
                  <a:lnTo>
                    <a:pt x="87162" y="4530"/>
                  </a:lnTo>
                  <a:lnTo>
                    <a:pt x="86934" y="4492"/>
                  </a:lnTo>
                  <a:lnTo>
                    <a:pt x="86725" y="4435"/>
                  </a:lnTo>
                  <a:lnTo>
                    <a:pt x="86515" y="4359"/>
                  </a:lnTo>
                  <a:lnTo>
                    <a:pt x="86306" y="4264"/>
                  </a:lnTo>
                  <a:lnTo>
                    <a:pt x="86135" y="4150"/>
                  </a:lnTo>
                  <a:lnTo>
                    <a:pt x="85945" y="4016"/>
                  </a:lnTo>
                  <a:lnTo>
                    <a:pt x="85792" y="3864"/>
                  </a:lnTo>
                  <a:lnTo>
                    <a:pt x="85640" y="3712"/>
                  </a:lnTo>
                  <a:lnTo>
                    <a:pt x="85507" y="3541"/>
                  </a:lnTo>
                  <a:lnTo>
                    <a:pt x="85393" y="3350"/>
                  </a:lnTo>
                  <a:lnTo>
                    <a:pt x="85297" y="3141"/>
                  </a:lnTo>
                  <a:lnTo>
                    <a:pt x="85221" y="2932"/>
                  </a:lnTo>
                  <a:lnTo>
                    <a:pt x="85164" y="2722"/>
                  </a:lnTo>
                  <a:lnTo>
                    <a:pt x="85126" y="2494"/>
                  </a:lnTo>
                  <a:lnTo>
                    <a:pt x="85126" y="2266"/>
                  </a:lnTo>
                  <a:lnTo>
                    <a:pt x="85126" y="2266"/>
                  </a:lnTo>
                  <a:lnTo>
                    <a:pt x="85126" y="2266"/>
                  </a:lnTo>
                  <a:lnTo>
                    <a:pt x="85126" y="2037"/>
                  </a:lnTo>
                  <a:lnTo>
                    <a:pt x="85164" y="1809"/>
                  </a:lnTo>
                  <a:lnTo>
                    <a:pt x="85221" y="1600"/>
                  </a:lnTo>
                  <a:lnTo>
                    <a:pt x="85297" y="1390"/>
                  </a:lnTo>
                  <a:lnTo>
                    <a:pt x="85393" y="1181"/>
                  </a:lnTo>
                  <a:lnTo>
                    <a:pt x="85507" y="991"/>
                  </a:lnTo>
                  <a:lnTo>
                    <a:pt x="85640" y="819"/>
                  </a:lnTo>
                  <a:lnTo>
                    <a:pt x="85792" y="667"/>
                  </a:lnTo>
                  <a:lnTo>
                    <a:pt x="85945" y="515"/>
                  </a:lnTo>
                  <a:lnTo>
                    <a:pt x="86135" y="382"/>
                  </a:lnTo>
                  <a:lnTo>
                    <a:pt x="86306" y="267"/>
                  </a:lnTo>
                  <a:lnTo>
                    <a:pt x="86515" y="172"/>
                  </a:lnTo>
                  <a:lnTo>
                    <a:pt x="86725" y="96"/>
                  </a:lnTo>
                  <a:lnTo>
                    <a:pt x="86934" y="39"/>
                  </a:lnTo>
                  <a:lnTo>
                    <a:pt x="87162" y="1"/>
                  </a:lnTo>
                  <a:lnTo>
                    <a:pt x="87391" y="1"/>
                  </a:lnTo>
                  <a:lnTo>
                    <a:pt x="116984" y="1"/>
                  </a:lnTo>
                  <a:lnTo>
                    <a:pt x="116984" y="1"/>
                  </a:lnTo>
                  <a:lnTo>
                    <a:pt x="117212" y="1"/>
                  </a:lnTo>
                  <a:lnTo>
                    <a:pt x="117441" y="39"/>
                  </a:lnTo>
                  <a:lnTo>
                    <a:pt x="117650" y="96"/>
                  </a:lnTo>
                  <a:lnTo>
                    <a:pt x="117859" y="172"/>
                  </a:lnTo>
                  <a:lnTo>
                    <a:pt x="118069" y="267"/>
                  </a:lnTo>
                  <a:lnTo>
                    <a:pt x="118240" y="382"/>
                  </a:lnTo>
                  <a:lnTo>
                    <a:pt x="118430" y="515"/>
                  </a:lnTo>
                  <a:lnTo>
                    <a:pt x="118583" y="667"/>
                  </a:lnTo>
                  <a:lnTo>
                    <a:pt x="118735" y="819"/>
                  </a:lnTo>
                  <a:lnTo>
                    <a:pt x="118868" y="991"/>
                  </a:lnTo>
                  <a:lnTo>
                    <a:pt x="118982" y="1181"/>
                  </a:lnTo>
                  <a:lnTo>
                    <a:pt x="119077" y="1390"/>
                  </a:lnTo>
                  <a:lnTo>
                    <a:pt x="119153" y="1600"/>
                  </a:lnTo>
                  <a:lnTo>
                    <a:pt x="119211" y="1809"/>
                  </a:lnTo>
                  <a:lnTo>
                    <a:pt x="119249" y="2037"/>
                  </a:lnTo>
                  <a:lnTo>
                    <a:pt x="119249" y="2266"/>
                  </a:lnTo>
                  <a:lnTo>
                    <a:pt x="119249" y="2266"/>
                  </a:lnTo>
                  <a:lnTo>
                    <a:pt x="119249" y="2266"/>
                  </a:lnTo>
                  <a:lnTo>
                    <a:pt x="119249" y="2494"/>
                  </a:lnTo>
                  <a:lnTo>
                    <a:pt x="119211" y="2722"/>
                  </a:lnTo>
                  <a:lnTo>
                    <a:pt x="119153" y="2932"/>
                  </a:lnTo>
                  <a:lnTo>
                    <a:pt x="119077" y="3141"/>
                  </a:lnTo>
                  <a:lnTo>
                    <a:pt x="118982" y="3350"/>
                  </a:lnTo>
                  <a:lnTo>
                    <a:pt x="118868" y="3541"/>
                  </a:lnTo>
                  <a:lnTo>
                    <a:pt x="118735" y="3712"/>
                  </a:lnTo>
                  <a:lnTo>
                    <a:pt x="118583" y="3864"/>
                  </a:lnTo>
                  <a:lnTo>
                    <a:pt x="118430" y="4016"/>
                  </a:lnTo>
                  <a:lnTo>
                    <a:pt x="118240" y="4150"/>
                  </a:lnTo>
                  <a:lnTo>
                    <a:pt x="118069" y="4264"/>
                  </a:lnTo>
                  <a:lnTo>
                    <a:pt x="117859" y="4359"/>
                  </a:lnTo>
                  <a:lnTo>
                    <a:pt x="117650" y="4435"/>
                  </a:lnTo>
                  <a:lnTo>
                    <a:pt x="117441" y="4492"/>
                  </a:lnTo>
                  <a:lnTo>
                    <a:pt x="117212" y="4530"/>
                  </a:lnTo>
                  <a:lnTo>
                    <a:pt x="116984" y="4530"/>
                  </a:lnTo>
                  <a:lnTo>
                    <a:pt x="111865" y="4530"/>
                  </a:lnTo>
                  <a:lnTo>
                    <a:pt x="111865" y="4530"/>
                  </a:lnTo>
                  <a:lnTo>
                    <a:pt x="111636" y="4568"/>
                  </a:lnTo>
                  <a:lnTo>
                    <a:pt x="111427" y="4625"/>
                  </a:lnTo>
                  <a:lnTo>
                    <a:pt x="111256" y="4721"/>
                  </a:lnTo>
                  <a:lnTo>
                    <a:pt x="111084" y="4854"/>
                  </a:lnTo>
                  <a:lnTo>
                    <a:pt x="110951" y="5025"/>
                  </a:lnTo>
                  <a:lnTo>
                    <a:pt x="110856" y="5196"/>
                  </a:lnTo>
                  <a:lnTo>
                    <a:pt x="110799" y="5406"/>
                  </a:lnTo>
                  <a:lnTo>
                    <a:pt x="110780" y="5615"/>
                  </a:lnTo>
                  <a:lnTo>
                    <a:pt x="110780" y="5615"/>
                  </a:lnTo>
                  <a:lnTo>
                    <a:pt x="110780" y="5615"/>
                  </a:lnTo>
                  <a:lnTo>
                    <a:pt x="110799" y="5843"/>
                  </a:lnTo>
                  <a:lnTo>
                    <a:pt x="110856" y="6053"/>
                  </a:lnTo>
                  <a:lnTo>
                    <a:pt x="110951" y="6224"/>
                  </a:lnTo>
                  <a:lnTo>
                    <a:pt x="111084" y="6395"/>
                  </a:lnTo>
                  <a:lnTo>
                    <a:pt x="111256" y="6529"/>
                  </a:lnTo>
                  <a:lnTo>
                    <a:pt x="111427" y="6624"/>
                  </a:lnTo>
                  <a:lnTo>
                    <a:pt x="111636" y="6681"/>
                  </a:lnTo>
                  <a:lnTo>
                    <a:pt x="111865" y="6700"/>
                  </a:lnTo>
                  <a:lnTo>
                    <a:pt x="116185" y="6700"/>
                  </a:lnTo>
                  <a:lnTo>
                    <a:pt x="116185" y="6700"/>
                  </a:lnTo>
                  <a:lnTo>
                    <a:pt x="116432" y="6719"/>
                  </a:lnTo>
                  <a:lnTo>
                    <a:pt x="116660" y="6738"/>
                  </a:lnTo>
                  <a:lnTo>
                    <a:pt x="116908" y="6757"/>
                  </a:lnTo>
                  <a:lnTo>
                    <a:pt x="117136" y="6795"/>
                  </a:lnTo>
                  <a:lnTo>
                    <a:pt x="117365" y="6852"/>
                  </a:lnTo>
                  <a:lnTo>
                    <a:pt x="117593" y="6928"/>
                  </a:lnTo>
                  <a:lnTo>
                    <a:pt x="117802" y="7004"/>
                  </a:lnTo>
                  <a:lnTo>
                    <a:pt x="118031" y="7080"/>
                  </a:lnTo>
                  <a:lnTo>
                    <a:pt x="118430" y="7290"/>
                  </a:lnTo>
                  <a:lnTo>
                    <a:pt x="118830" y="7518"/>
                  </a:lnTo>
                  <a:lnTo>
                    <a:pt x="119192" y="7785"/>
                  </a:lnTo>
                  <a:lnTo>
                    <a:pt x="119534" y="8089"/>
                  </a:lnTo>
                  <a:lnTo>
                    <a:pt x="119839" y="8432"/>
                  </a:lnTo>
                  <a:lnTo>
                    <a:pt x="120105" y="8793"/>
                  </a:lnTo>
                  <a:lnTo>
                    <a:pt x="120352" y="9193"/>
                  </a:lnTo>
                  <a:lnTo>
                    <a:pt x="120543" y="9612"/>
                  </a:lnTo>
                  <a:lnTo>
                    <a:pt x="120638" y="9821"/>
                  </a:lnTo>
                  <a:lnTo>
                    <a:pt x="120695" y="10030"/>
                  </a:lnTo>
                  <a:lnTo>
                    <a:pt x="120771" y="10259"/>
                  </a:lnTo>
                  <a:lnTo>
                    <a:pt x="120828" y="10487"/>
                  </a:lnTo>
                  <a:lnTo>
                    <a:pt x="120866" y="10715"/>
                  </a:lnTo>
                  <a:lnTo>
                    <a:pt x="120885" y="10963"/>
                  </a:lnTo>
                  <a:lnTo>
                    <a:pt x="120904" y="11191"/>
                  </a:lnTo>
                  <a:lnTo>
                    <a:pt x="120923" y="11439"/>
                  </a:lnTo>
                  <a:lnTo>
                    <a:pt x="120923" y="11439"/>
                  </a:lnTo>
                  <a:lnTo>
                    <a:pt x="120923" y="11439"/>
                  </a:lnTo>
                  <a:lnTo>
                    <a:pt x="120904" y="11686"/>
                  </a:lnTo>
                  <a:lnTo>
                    <a:pt x="120885" y="11933"/>
                  </a:lnTo>
                  <a:lnTo>
                    <a:pt x="120866" y="12162"/>
                  </a:lnTo>
                  <a:lnTo>
                    <a:pt x="120828" y="12390"/>
                  </a:lnTo>
                  <a:lnTo>
                    <a:pt x="120771" y="12618"/>
                  </a:lnTo>
                  <a:lnTo>
                    <a:pt x="120695" y="12847"/>
                  </a:lnTo>
                  <a:lnTo>
                    <a:pt x="120638" y="13075"/>
                  </a:lnTo>
                  <a:lnTo>
                    <a:pt x="120543" y="13285"/>
                  </a:lnTo>
                  <a:lnTo>
                    <a:pt x="120352" y="13703"/>
                  </a:lnTo>
                  <a:lnTo>
                    <a:pt x="120105" y="14084"/>
                  </a:lnTo>
                  <a:lnTo>
                    <a:pt x="119839" y="14445"/>
                  </a:lnTo>
                  <a:lnTo>
                    <a:pt x="119534" y="14788"/>
                  </a:lnTo>
                  <a:lnTo>
                    <a:pt x="119192" y="15092"/>
                  </a:lnTo>
                  <a:lnTo>
                    <a:pt x="118830" y="15359"/>
                  </a:lnTo>
                  <a:lnTo>
                    <a:pt x="118430" y="15606"/>
                  </a:lnTo>
                  <a:lnTo>
                    <a:pt x="118031" y="15797"/>
                  </a:lnTo>
                  <a:lnTo>
                    <a:pt x="117802" y="15892"/>
                  </a:lnTo>
                  <a:lnTo>
                    <a:pt x="117593" y="15968"/>
                  </a:lnTo>
                  <a:lnTo>
                    <a:pt x="117365" y="16025"/>
                  </a:lnTo>
                  <a:lnTo>
                    <a:pt x="117136" y="16082"/>
                  </a:lnTo>
                  <a:lnTo>
                    <a:pt x="116908" y="16120"/>
                  </a:lnTo>
                  <a:lnTo>
                    <a:pt x="116660" y="16158"/>
                  </a:lnTo>
                  <a:lnTo>
                    <a:pt x="116432" y="16177"/>
                  </a:lnTo>
                  <a:lnTo>
                    <a:pt x="116185" y="16177"/>
                  </a:lnTo>
                  <a:lnTo>
                    <a:pt x="61908" y="16177"/>
                  </a:lnTo>
                  <a:lnTo>
                    <a:pt x="61908" y="16177"/>
                  </a:lnTo>
                  <a:lnTo>
                    <a:pt x="61737" y="16177"/>
                  </a:lnTo>
                  <a:lnTo>
                    <a:pt x="61547" y="16215"/>
                  </a:lnTo>
                  <a:lnTo>
                    <a:pt x="61395" y="16253"/>
                  </a:lnTo>
                  <a:lnTo>
                    <a:pt x="61223" y="16310"/>
                  </a:lnTo>
                  <a:lnTo>
                    <a:pt x="61071" y="16387"/>
                  </a:lnTo>
                  <a:lnTo>
                    <a:pt x="60919" y="16482"/>
                  </a:lnTo>
                  <a:lnTo>
                    <a:pt x="60786" y="16577"/>
                  </a:lnTo>
                  <a:lnTo>
                    <a:pt x="60671" y="16691"/>
                  </a:lnTo>
                  <a:lnTo>
                    <a:pt x="60557" y="16824"/>
                  </a:lnTo>
                  <a:lnTo>
                    <a:pt x="60443" y="16958"/>
                  </a:lnTo>
                  <a:lnTo>
                    <a:pt x="60367" y="17091"/>
                  </a:lnTo>
                  <a:lnTo>
                    <a:pt x="60291" y="17243"/>
                  </a:lnTo>
                  <a:lnTo>
                    <a:pt x="60234" y="17414"/>
                  </a:lnTo>
                  <a:lnTo>
                    <a:pt x="60196" y="17586"/>
                  </a:lnTo>
                  <a:lnTo>
                    <a:pt x="60158" y="17757"/>
                  </a:lnTo>
                  <a:lnTo>
                    <a:pt x="60158" y="17928"/>
                  </a:lnTo>
                  <a:lnTo>
                    <a:pt x="60158" y="17928"/>
                  </a:lnTo>
                  <a:lnTo>
                    <a:pt x="60158" y="17928"/>
                  </a:lnTo>
                  <a:lnTo>
                    <a:pt x="60158" y="18118"/>
                  </a:lnTo>
                  <a:lnTo>
                    <a:pt x="60196" y="18290"/>
                  </a:lnTo>
                  <a:lnTo>
                    <a:pt x="60234" y="18461"/>
                  </a:lnTo>
                  <a:lnTo>
                    <a:pt x="60291" y="18613"/>
                  </a:lnTo>
                  <a:lnTo>
                    <a:pt x="60367" y="18765"/>
                  </a:lnTo>
                  <a:lnTo>
                    <a:pt x="60443" y="18918"/>
                  </a:lnTo>
                  <a:lnTo>
                    <a:pt x="60557" y="19051"/>
                  </a:lnTo>
                  <a:lnTo>
                    <a:pt x="60671" y="19165"/>
                  </a:lnTo>
                  <a:lnTo>
                    <a:pt x="60786" y="19279"/>
                  </a:lnTo>
                  <a:lnTo>
                    <a:pt x="60919" y="19393"/>
                  </a:lnTo>
                  <a:lnTo>
                    <a:pt x="61071" y="19470"/>
                  </a:lnTo>
                  <a:lnTo>
                    <a:pt x="61223" y="19546"/>
                  </a:lnTo>
                  <a:lnTo>
                    <a:pt x="61395" y="19603"/>
                  </a:lnTo>
                  <a:lnTo>
                    <a:pt x="61547" y="19660"/>
                  </a:lnTo>
                  <a:lnTo>
                    <a:pt x="61737" y="19679"/>
                  </a:lnTo>
                  <a:lnTo>
                    <a:pt x="61908" y="19679"/>
                  </a:lnTo>
                  <a:lnTo>
                    <a:pt x="66038" y="19679"/>
                  </a:lnTo>
                  <a:lnTo>
                    <a:pt x="66038" y="19679"/>
                  </a:lnTo>
                  <a:lnTo>
                    <a:pt x="66362" y="19698"/>
                  </a:lnTo>
                  <a:lnTo>
                    <a:pt x="66666" y="19755"/>
                  </a:lnTo>
                  <a:lnTo>
                    <a:pt x="66971" y="19831"/>
                  </a:lnTo>
                  <a:lnTo>
                    <a:pt x="67256" y="19945"/>
                  </a:lnTo>
                  <a:lnTo>
                    <a:pt x="67542" y="20079"/>
                  </a:lnTo>
                  <a:lnTo>
                    <a:pt x="67808" y="20231"/>
                  </a:lnTo>
                  <a:lnTo>
                    <a:pt x="68036" y="20421"/>
                  </a:lnTo>
                  <a:lnTo>
                    <a:pt x="68265" y="20611"/>
                  </a:lnTo>
                  <a:lnTo>
                    <a:pt x="68474" y="20840"/>
                  </a:lnTo>
                  <a:lnTo>
                    <a:pt x="68664" y="21087"/>
                  </a:lnTo>
                  <a:lnTo>
                    <a:pt x="68817" y="21354"/>
                  </a:lnTo>
                  <a:lnTo>
                    <a:pt x="68950" y="21620"/>
                  </a:lnTo>
                  <a:lnTo>
                    <a:pt x="69064" y="21925"/>
                  </a:lnTo>
                  <a:lnTo>
                    <a:pt x="69140" y="22229"/>
                  </a:lnTo>
                  <a:lnTo>
                    <a:pt x="69178" y="22534"/>
                  </a:lnTo>
                  <a:lnTo>
                    <a:pt x="69197" y="22857"/>
                  </a:lnTo>
                  <a:lnTo>
                    <a:pt x="69197" y="22857"/>
                  </a:lnTo>
                  <a:lnTo>
                    <a:pt x="69197" y="22857"/>
                  </a:lnTo>
                  <a:lnTo>
                    <a:pt x="69178" y="23181"/>
                  </a:lnTo>
                  <a:lnTo>
                    <a:pt x="69140" y="23504"/>
                  </a:lnTo>
                  <a:lnTo>
                    <a:pt x="69064" y="23809"/>
                  </a:lnTo>
                  <a:lnTo>
                    <a:pt x="68950" y="24094"/>
                  </a:lnTo>
                  <a:lnTo>
                    <a:pt x="68817" y="24380"/>
                  </a:lnTo>
                  <a:lnTo>
                    <a:pt x="68664" y="24627"/>
                  </a:lnTo>
                  <a:lnTo>
                    <a:pt x="68474" y="24874"/>
                  </a:lnTo>
                  <a:lnTo>
                    <a:pt x="68265" y="25103"/>
                  </a:lnTo>
                  <a:lnTo>
                    <a:pt x="68036" y="25312"/>
                  </a:lnTo>
                  <a:lnTo>
                    <a:pt x="67808" y="25483"/>
                  </a:lnTo>
                  <a:lnTo>
                    <a:pt x="67542" y="25655"/>
                  </a:lnTo>
                  <a:lnTo>
                    <a:pt x="67256" y="25788"/>
                  </a:lnTo>
                  <a:lnTo>
                    <a:pt x="66971" y="25902"/>
                  </a:lnTo>
                  <a:lnTo>
                    <a:pt x="66666" y="25978"/>
                  </a:lnTo>
                  <a:lnTo>
                    <a:pt x="66362" y="26016"/>
                  </a:lnTo>
                  <a:lnTo>
                    <a:pt x="66038" y="26035"/>
                  </a:lnTo>
                  <a:lnTo>
                    <a:pt x="32430" y="26035"/>
                  </a:lnTo>
                  <a:lnTo>
                    <a:pt x="32430" y="26035"/>
                  </a:lnTo>
                  <a:lnTo>
                    <a:pt x="32106" y="26016"/>
                  </a:lnTo>
                  <a:lnTo>
                    <a:pt x="31782" y="25978"/>
                  </a:lnTo>
                  <a:lnTo>
                    <a:pt x="31478" y="25902"/>
                  </a:lnTo>
                  <a:lnTo>
                    <a:pt x="31193" y="25788"/>
                  </a:lnTo>
                  <a:lnTo>
                    <a:pt x="30907" y="25655"/>
                  </a:lnTo>
                  <a:lnTo>
                    <a:pt x="30641" y="25483"/>
                  </a:lnTo>
                  <a:lnTo>
                    <a:pt x="30412" y="25312"/>
                  </a:lnTo>
                  <a:lnTo>
                    <a:pt x="30184" y="25103"/>
                  </a:lnTo>
                  <a:lnTo>
                    <a:pt x="29975" y="24874"/>
                  </a:lnTo>
                  <a:lnTo>
                    <a:pt x="29784" y="24627"/>
                  </a:lnTo>
                  <a:lnTo>
                    <a:pt x="29632" y="24380"/>
                  </a:lnTo>
                  <a:lnTo>
                    <a:pt x="29499" y="24094"/>
                  </a:lnTo>
                  <a:lnTo>
                    <a:pt x="29385" y="23809"/>
                  </a:lnTo>
                  <a:lnTo>
                    <a:pt x="29308" y="23504"/>
                  </a:lnTo>
                  <a:lnTo>
                    <a:pt x="29270" y="23181"/>
                  </a:lnTo>
                  <a:lnTo>
                    <a:pt x="29251" y="22857"/>
                  </a:lnTo>
                  <a:lnTo>
                    <a:pt x="29251" y="22857"/>
                  </a:lnTo>
                  <a:lnTo>
                    <a:pt x="29251" y="22857"/>
                  </a:lnTo>
                  <a:lnTo>
                    <a:pt x="29270" y="22534"/>
                  </a:lnTo>
                  <a:lnTo>
                    <a:pt x="29308" y="22229"/>
                  </a:lnTo>
                  <a:lnTo>
                    <a:pt x="29385" y="21925"/>
                  </a:lnTo>
                  <a:lnTo>
                    <a:pt x="29499" y="21620"/>
                  </a:lnTo>
                  <a:lnTo>
                    <a:pt x="29632" y="21354"/>
                  </a:lnTo>
                  <a:lnTo>
                    <a:pt x="29784" y="21087"/>
                  </a:lnTo>
                  <a:lnTo>
                    <a:pt x="29975" y="20840"/>
                  </a:lnTo>
                  <a:lnTo>
                    <a:pt x="30184" y="20611"/>
                  </a:lnTo>
                  <a:lnTo>
                    <a:pt x="30412" y="20421"/>
                  </a:lnTo>
                  <a:lnTo>
                    <a:pt x="30641" y="20231"/>
                  </a:lnTo>
                  <a:lnTo>
                    <a:pt x="30907" y="20079"/>
                  </a:lnTo>
                  <a:lnTo>
                    <a:pt x="31193" y="19945"/>
                  </a:lnTo>
                  <a:lnTo>
                    <a:pt x="31478" y="19831"/>
                  </a:lnTo>
                  <a:lnTo>
                    <a:pt x="31782" y="19755"/>
                  </a:lnTo>
                  <a:lnTo>
                    <a:pt x="32106" y="19698"/>
                  </a:lnTo>
                  <a:lnTo>
                    <a:pt x="32430" y="19679"/>
                  </a:lnTo>
                  <a:lnTo>
                    <a:pt x="36331" y="19679"/>
                  </a:lnTo>
                  <a:lnTo>
                    <a:pt x="36331" y="19679"/>
                  </a:lnTo>
                  <a:lnTo>
                    <a:pt x="36521" y="19679"/>
                  </a:lnTo>
                  <a:lnTo>
                    <a:pt x="36692" y="19660"/>
                  </a:lnTo>
                  <a:lnTo>
                    <a:pt x="36864" y="19603"/>
                  </a:lnTo>
                  <a:lnTo>
                    <a:pt x="37016" y="19546"/>
                  </a:lnTo>
                  <a:lnTo>
                    <a:pt x="37168" y="19470"/>
                  </a:lnTo>
                  <a:lnTo>
                    <a:pt x="37320" y="19393"/>
                  </a:lnTo>
                  <a:lnTo>
                    <a:pt x="37454" y="19279"/>
                  </a:lnTo>
                  <a:lnTo>
                    <a:pt x="37568" y="19165"/>
                  </a:lnTo>
                  <a:lnTo>
                    <a:pt x="37682" y="19051"/>
                  </a:lnTo>
                  <a:lnTo>
                    <a:pt x="37796" y="18918"/>
                  </a:lnTo>
                  <a:lnTo>
                    <a:pt x="37872" y="18765"/>
                  </a:lnTo>
                  <a:lnTo>
                    <a:pt x="37948" y="18613"/>
                  </a:lnTo>
                  <a:lnTo>
                    <a:pt x="38006" y="18461"/>
                  </a:lnTo>
                  <a:lnTo>
                    <a:pt x="38063" y="18290"/>
                  </a:lnTo>
                  <a:lnTo>
                    <a:pt x="38082" y="18118"/>
                  </a:lnTo>
                  <a:lnTo>
                    <a:pt x="38101" y="17928"/>
                  </a:lnTo>
                  <a:lnTo>
                    <a:pt x="38101" y="17928"/>
                  </a:lnTo>
                  <a:lnTo>
                    <a:pt x="38101" y="17928"/>
                  </a:lnTo>
                  <a:lnTo>
                    <a:pt x="38082" y="17757"/>
                  </a:lnTo>
                  <a:lnTo>
                    <a:pt x="38063" y="17586"/>
                  </a:lnTo>
                  <a:lnTo>
                    <a:pt x="38006" y="17414"/>
                  </a:lnTo>
                  <a:lnTo>
                    <a:pt x="37948" y="17243"/>
                  </a:lnTo>
                  <a:lnTo>
                    <a:pt x="37872" y="17091"/>
                  </a:lnTo>
                  <a:lnTo>
                    <a:pt x="37796" y="16958"/>
                  </a:lnTo>
                  <a:lnTo>
                    <a:pt x="37682" y="16824"/>
                  </a:lnTo>
                  <a:lnTo>
                    <a:pt x="37568" y="16691"/>
                  </a:lnTo>
                  <a:lnTo>
                    <a:pt x="37454" y="16577"/>
                  </a:lnTo>
                  <a:lnTo>
                    <a:pt x="37320" y="16482"/>
                  </a:lnTo>
                  <a:lnTo>
                    <a:pt x="37168" y="16387"/>
                  </a:lnTo>
                  <a:lnTo>
                    <a:pt x="37016" y="16310"/>
                  </a:lnTo>
                  <a:lnTo>
                    <a:pt x="36864" y="16253"/>
                  </a:lnTo>
                  <a:lnTo>
                    <a:pt x="36692" y="16215"/>
                  </a:lnTo>
                  <a:lnTo>
                    <a:pt x="36521" y="16177"/>
                  </a:lnTo>
                  <a:lnTo>
                    <a:pt x="36331" y="16177"/>
                  </a:lnTo>
                  <a:lnTo>
                    <a:pt x="4740" y="16177"/>
                  </a:lnTo>
                  <a:lnTo>
                    <a:pt x="4740" y="16177"/>
                  </a:lnTo>
                  <a:lnTo>
                    <a:pt x="4492" y="16177"/>
                  </a:lnTo>
                  <a:lnTo>
                    <a:pt x="4264" y="16158"/>
                  </a:lnTo>
                  <a:lnTo>
                    <a:pt x="4016" y="16120"/>
                  </a:lnTo>
                  <a:lnTo>
                    <a:pt x="3788" y="16082"/>
                  </a:lnTo>
                  <a:lnTo>
                    <a:pt x="3560" y="16025"/>
                  </a:lnTo>
                  <a:lnTo>
                    <a:pt x="3331" y="15968"/>
                  </a:lnTo>
                  <a:lnTo>
                    <a:pt x="3122" y="15892"/>
                  </a:lnTo>
                  <a:lnTo>
                    <a:pt x="2894" y="15797"/>
                  </a:lnTo>
                  <a:lnTo>
                    <a:pt x="2494" y="15606"/>
                  </a:lnTo>
                  <a:lnTo>
                    <a:pt x="2094" y="15359"/>
                  </a:lnTo>
                  <a:lnTo>
                    <a:pt x="1733" y="15092"/>
                  </a:lnTo>
                  <a:lnTo>
                    <a:pt x="1390" y="14788"/>
                  </a:lnTo>
                  <a:lnTo>
                    <a:pt x="1086" y="14445"/>
                  </a:lnTo>
                  <a:lnTo>
                    <a:pt x="819" y="14084"/>
                  </a:lnTo>
                  <a:lnTo>
                    <a:pt x="572" y="13703"/>
                  </a:lnTo>
                  <a:lnTo>
                    <a:pt x="381" y="13285"/>
                  </a:lnTo>
                  <a:lnTo>
                    <a:pt x="286" y="13075"/>
                  </a:lnTo>
                  <a:lnTo>
                    <a:pt x="229" y="12847"/>
                  </a:lnTo>
                  <a:lnTo>
                    <a:pt x="153" y="12618"/>
                  </a:lnTo>
                  <a:lnTo>
                    <a:pt x="96" y="12390"/>
                  </a:lnTo>
                  <a:lnTo>
                    <a:pt x="58" y="12162"/>
                  </a:lnTo>
                  <a:lnTo>
                    <a:pt x="39" y="11933"/>
                  </a:lnTo>
                  <a:lnTo>
                    <a:pt x="20" y="11686"/>
                  </a:lnTo>
                  <a:lnTo>
                    <a:pt x="1" y="11439"/>
                  </a:lnTo>
                  <a:lnTo>
                    <a:pt x="1" y="11439"/>
                  </a:lnTo>
                  <a:lnTo>
                    <a:pt x="1" y="11439"/>
                  </a:lnTo>
                  <a:lnTo>
                    <a:pt x="20" y="11191"/>
                  </a:lnTo>
                  <a:lnTo>
                    <a:pt x="39" y="10963"/>
                  </a:lnTo>
                  <a:lnTo>
                    <a:pt x="58" y="10715"/>
                  </a:lnTo>
                  <a:lnTo>
                    <a:pt x="96" y="10487"/>
                  </a:lnTo>
                  <a:lnTo>
                    <a:pt x="153" y="10259"/>
                  </a:lnTo>
                  <a:lnTo>
                    <a:pt x="229" y="10030"/>
                  </a:lnTo>
                  <a:lnTo>
                    <a:pt x="286" y="9821"/>
                  </a:lnTo>
                  <a:lnTo>
                    <a:pt x="381" y="9612"/>
                  </a:lnTo>
                  <a:lnTo>
                    <a:pt x="572" y="9193"/>
                  </a:lnTo>
                  <a:lnTo>
                    <a:pt x="819" y="8793"/>
                  </a:lnTo>
                  <a:lnTo>
                    <a:pt x="1086" y="8432"/>
                  </a:lnTo>
                  <a:lnTo>
                    <a:pt x="1390" y="8089"/>
                  </a:lnTo>
                  <a:lnTo>
                    <a:pt x="1733" y="7785"/>
                  </a:lnTo>
                  <a:lnTo>
                    <a:pt x="2094" y="7518"/>
                  </a:lnTo>
                  <a:lnTo>
                    <a:pt x="2494" y="7290"/>
                  </a:lnTo>
                  <a:lnTo>
                    <a:pt x="2894" y="7080"/>
                  </a:lnTo>
                  <a:lnTo>
                    <a:pt x="3122" y="7004"/>
                  </a:lnTo>
                  <a:lnTo>
                    <a:pt x="3331" y="6928"/>
                  </a:lnTo>
                  <a:lnTo>
                    <a:pt x="3560" y="6852"/>
                  </a:lnTo>
                  <a:lnTo>
                    <a:pt x="3788" y="6795"/>
                  </a:lnTo>
                  <a:lnTo>
                    <a:pt x="4016" y="6757"/>
                  </a:lnTo>
                  <a:lnTo>
                    <a:pt x="4264" y="6738"/>
                  </a:lnTo>
                  <a:lnTo>
                    <a:pt x="4492" y="6719"/>
                  </a:lnTo>
                  <a:lnTo>
                    <a:pt x="4740" y="6700"/>
                  </a:lnTo>
                  <a:lnTo>
                    <a:pt x="4740" y="6700"/>
                  </a:lnTo>
                  <a:close/>
                </a:path>
              </a:pathLst>
            </a:custGeom>
            <a:solidFill>
              <a:srgbClr val="419F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
            <p:cNvSpPr/>
            <p:nvPr/>
          </p:nvSpPr>
          <p:spPr>
            <a:xfrm>
              <a:off x="2932900" y="4878350"/>
              <a:ext cx="1248450" cy="193650"/>
            </a:xfrm>
            <a:custGeom>
              <a:rect b="b" l="l" r="r" t="t"/>
              <a:pathLst>
                <a:path extrusionOk="0" h="7746" w="49938">
                  <a:moveTo>
                    <a:pt x="1237" y="0"/>
                  </a:moveTo>
                  <a:lnTo>
                    <a:pt x="48701" y="0"/>
                  </a:lnTo>
                  <a:lnTo>
                    <a:pt x="48701" y="0"/>
                  </a:lnTo>
                  <a:lnTo>
                    <a:pt x="48815" y="0"/>
                  </a:lnTo>
                  <a:lnTo>
                    <a:pt x="48948" y="19"/>
                  </a:lnTo>
                  <a:lnTo>
                    <a:pt x="49062" y="57"/>
                  </a:lnTo>
                  <a:lnTo>
                    <a:pt x="49176" y="95"/>
                  </a:lnTo>
                  <a:lnTo>
                    <a:pt x="49291" y="152"/>
                  </a:lnTo>
                  <a:lnTo>
                    <a:pt x="49386" y="209"/>
                  </a:lnTo>
                  <a:lnTo>
                    <a:pt x="49481" y="286"/>
                  </a:lnTo>
                  <a:lnTo>
                    <a:pt x="49576" y="362"/>
                  </a:lnTo>
                  <a:lnTo>
                    <a:pt x="49652" y="457"/>
                  </a:lnTo>
                  <a:lnTo>
                    <a:pt x="49728" y="552"/>
                  </a:lnTo>
                  <a:lnTo>
                    <a:pt x="49785" y="647"/>
                  </a:lnTo>
                  <a:lnTo>
                    <a:pt x="49842" y="761"/>
                  </a:lnTo>
                  <a:lnTo>
                    <a:pt x="49881" y="875"/>
                  </a:lnTo>
                  <a:lnTo>
                    <a:pt x="49919" y="990"/>
                  </a:lnTo>
                  <a:lnTo>
                    <a:pt x="49938" y="1123"/>
                  </a:lnTo>
                  <a:lnTo>
                    <a:pt x="49938" y="1237"/>
                  </a:lnTo>
                  <a:lnTo>
                    <a:pt x="49938" y="1237"/>
                  </a:lnTo>
                  <a:lnTo>
                    <a:pt x="49938" y="1237"/>
                  </a:lnTo>
                  <a:lnTo>
                    <a:pt x="49938" y="1370"/>
                  </a:lnTo>
                  <a:lnTo>
                    <a:pt x="49919" y="1503"/>
                  </a:lnTo>
                  <a:lnTo>
                    <a:pt x="49881" y="1618"/>
                  </a:lnTo>
                  <a:lnTo>
                    <a:pt x="49842" y="1732"/>
                  </a:lnTo>
                  <a:lnTo>
                    <a:pt x="49785" y="1846"/>
                  </a:lnTo>
                  <a:lnTo>
                    <a:pt x="49728" y="1941"/>
                  </a:lnTo>
                  <a:lnTo>
                    <a:pt x="49652" y="2036"/>
                  </a:lnTo>
                  <a:lnTo>
                    <a:pt x="49576" y="2132"/>
                  </a:lnTo>
                  <a:lnTo>
                    <a:pt x="49481" y="2208"/>
                  </a:lnTo>
                  <a:lnTo>
                    <a:pt x="49386" y="2284"/>
                  </a:lnTo>
                  <a:lnTo>
                    <a:pt x="49291" y="2341"/>
                  </a:lnTo>
                  <a:lnTo>
                    <a:pt x="49176" y="2398"/>
                  </a:lnTo>
                  <a:lnTo>
                    <a:pt x="49062" y="2436"/>
                  </a:lnTo>
                  <a:lnTo>
                    <a:pt x="48948" y="2474"/>
                  </a:lnTo>
                  <a:lnTo>
                    <a:pt x="48815" y="2493"/>
                  </a:lnTo>
                  <a:lnTo>
                    <a:pt x="48701" y="2493"/>
                  </a:lnTo>
                  <a:lnTo>
                    <a:pt x="32772" y="2493"/>
                  </a:lnTo>
                  <a:lnTo>
                    <a:pt x="32772" y="2493"/>
                  </a:lnTo>
                  <a:lnTo>
                    <a:pt x="32562" y="2512"/>
                  </a:lnTo>
                  <a:lnTo>
                    <a:pt x="32372" y="2569"/>
                  </a:lnTo>
                  <a:lnTo>
                    <a:pt x="32182" y="2664"/>
                  </a:lnTo>
                  <a:lnTo>
                    <a:pt x="32030" y="2798"/>
                  </a:lnTo>
                  <a:lnTo>
                    <a:pt x="31915" y="2950"/>
                  </a:lnTo>
                  <a:lnTo>
                    <a:pt x="31820" y="3121"/>
                  </a:lnTo>
                  <a:lnTo>
                    <a:pt x="31744" y="3330"/>
                  </a:lnTo>
                  <a:lnTo>
                    <a:pt x="31725" y="3540"/>
                  </a:lnTo>
                  <a:lnTo>
                    <a:pt x="31725" y="3540"/>
                  </a:lnTo>
                  <a:lnTo>
                    <a:pt x="31725" y="3540"/>
                  </a:lnTo>
                  <a:lnTo>
                    <a:pt x="31744" y="3749"/>
                  </a:lnTo>
                  <a:lnTo>
                    <a:pt x="31820" y="3939"/>
                  </a:lnTo>
                  <a:lnTo>
                    <a:pt x="31915" y="4111"/>
                  </a:lnTo>
                  <a:lnTo>
                    <a:pt x="32030" y="4263"/>
                  </a:lnTo>
                  <a:lnTo>
                    <a:pt x="32182" y="4396"/>
                  </a:lnTo>
                  <a:lnTo>
                    <a:pt x="32372" y="4491"/>
                  </a:lnTo>
                  <a:lnTo>
                    <a:pt x="32562" y="4548"/>
                  </a:lnTo>
                  <a:lnTo>
                    <a:pt x="32772" y="4567"/>
                  </a:lnTo>
                  <a:lnTo>
                    <a:pt x="37891" y="4567"/>
                  </a:lnTo>
                  <a:lnTo>
                    <a:pt x="37891" y="4567"/>
                  </a:lnTo>
                  <a:lnTo>
                    <a:pt x="38062" y="4587"/>
                  </a:lnTo>
                  <a:lnTo>
                    <a:pt x="38215" y="4606"/>
                  </a:lnTo>
                  <a:lnTo>
                    <a:pt x="38367" y="4644"/>
                  </a:lnTo>
                  <a:lnTo>
                    <a:pt x="38519" y="4701"/>
                  </a:lnTo>
                  <a:lnTo>
                    <a:pt x="38652" y="4758"/>
                  </a:lnTo>
                  <a:lnTo>
                    <a:pt x="38786" y="4853"/>
                  </a:lnTo>
                  <a:lnTo>
                    <a:pt x="38900" y="4929"/>
                  </a:lnTo>
                  <a:lnTo>
                    <a:pt x="39014" y="5043"/>
                  </a:lnTo>
                  <a:lnTo>
                    <a:pt x="39128" y="5157"/>
                  </a:lnTo>
                  <a:lnTo>
                    <a:pt x="39204" y="5272"/>
                  </a:lnTo>
                  <a:lnTo>
                    <a:pt x="39299" y="5405"/>
                  </a:lnTo>
                  <a:lnTo>
                    <a:pt x="39356" y="5538"/>
                  </a:lnTo>
                  <a:lnTo>
                    <a:pt x="39414" y="5690"/>
                  </a:lnTo>
                  <a:lnTo>
                    <a:pt x="39452" y="5843"/>
                  </a:lnTo>
                  <a:lnTo>
                    <a:pt x="39471" y="5995"/>
                  </a:lnTo>
                  <a:lnTo>
                    <a:pt x="39490" y="6166"/>
                  </a:lnTo>
                  <a:lnTo>
                    <a:pt x="39490" y="6166"/>
                  </a:lnTo>
                  <a:lnTo>
                    <a:pt x="39490" y="6166"/>
                  </a:lnTo>
                  <a:lnTo>
                    <a:pt x="39471" y="6318"/>
                  </a:lnTo>
                  <a:lnTo>
                    <a:pt x="39452" y="6471"/>
                  </a:lnTo>
                  <a:lnTo>
                    <a:pt x="39414" y="6623"/>
                  </a:lnTo>
                  <a:lnTo>
                    <a:pt x="39356" y="6775"/>
                  </a:lnTo>
                  <a:lnTo>
                    <a:pt x="39299" y="6908"/>
                  </a:lnTo>
                  <a:lnTo>
                    <a:pt x="39204" y="7042"/>
                  </a:lnTo>
                  <a:lnTo>
                    <a:pt x="39128" y="7175"/>
                  </a:lnTo>
                  <a:lnTo>
                    <a:pt x="39014" y="7289"/>
                  </a:lnTo>
                  <a:lnTo>
                    <a:pt x="38900" y="7384"/>
                  </a:lnTo>
                  <a:lnTo>
                    <a:pt x="38786" y="7479"/>
                  </a:lnTo>
                  <a:lnTo>
                    <a:pt x="38652" y="7555"/>
                  </a:lnTo>
                  <a:lnTo>
                    <a:pt x="38519" y="7612"/>
                  </a:lnTo>
                  <a:lnTo>
                    <a:pt x="38367" y="7670"/>
                  </a:lnTo>
                  <a:lnTo>
                    <a:pt x="38215" y="7708"/>
                  </a:lnTo>
                  <a:lnTo>
                    <a:pt x="38062" y="7746"/>
                  </a:lnTo>
                  <a:lnTo>
                    <a:pt x="37891" y="7746"/>
                  </a:lnTo>
                  <a:lnTo>
                    <a:pt x="13436" y="7746"/>
                  </a:lnTo>
                  <a:lnTo>
                    <a:pt x="13436" y="7746"/>
                  </a:lnTo>
                  <a:lnTo>
                    <a:pt x="13284" y="7746"/>
                  </a:lnTo>
                  <a:lnTo>
                    <a:pt x="13132" y="7708"/>
                  </a:lnTo>
                  <a:lnTo>
                    <a:pt x="12980" y="7670"/>
                  </a:lnTo>
                  <a:lnTo>
                    <a:pt x="12827" y="7612"/>
                  </a:lnTo>
                  <a:lnTo>
                    <a:pt x="12694" y="7555"/>
                  </a:lnTo>
                  <a:lnTo>
                    <a:pt x="12561" y="7479"/>
                  </a:lnTo>
                  <a:lnTo>
                    <a:pt x="12428" y="7384"/>
                  </a:lnTo>
                  <a:lnTo>
                    <a:pt x="12313" y="7289"/>
                  </a:lnTo>
                  <a:lnTo>
                    <a:pt x="12218" y="7175"/>
                  </a:lnTo>
                  <a:lnTo>
                    <a:pt x="12123" y="7042"/>
                  </a:lnTo>
                  <a:lnTo>
                    <a:pt x="12047" y="6908"/>
                  </a:lnTo>
                  <a:lnTo>
                    <a:pt x="11990" y="6775"/>
                  </a:lnTo>
                  <a:lnTo>
                    <a:pt x="11933" y="6623"/>
                  </a:lnTo>
                  <a:lnTo>
                    <a:pt x="11895" y="6471"/>
                  </a:lnTo>
                  <a:lnTo>
                    <a:pt x="11857" y="6318"/>
                  </a:lnTo>
                  <a:lnTo>
                    <a:pt x="11857" y="6166"/>
                  </a:lnTo>
                  <a:lnTo>
                    <a:pt x="11857" y="6166"/>
                  </a:lnTo>
                  <a:lnTo>
                    <a:pt x="11857" y="6166"/>
                  </a:lnTo>
                  <a:lnTo>
                    <a:pt x="11857" y="5995"/>
                  </a:lnTo>
                  <a:lnTo>
                    <a:pt x="11895" y="5843"/>
                  </a:lnTo>
                  <a:lnTo>
                    <a:pt x="11933" y="5690"/>
                  </a:lnTo>
                  <a:lnTo>
                    <a:pt x="11990" y="5538"/>
                  </a:lnTo>
                  <a:lnTo>
                    <a:pt x="12047" y="5405"/>
                  </a:lnTo>
                  <a:lnTo>
                    <a:pt x="12123" y="5272"/>
                  </a:lnTo>
                  <a:lnTo>
                    <a:pt x="12218" y="5157"/>
                  </a:lnTo>
                  <a:lnTo>
                    <a:pt x="12313" y="5043"/>
                  </a:lnTo>
                  <a:lnTo>
                    <a:pt x="12428" y="4929"/>
                  </a:lnTo>
                  <a:lnTo>
                    <a:pt x="12561" y="4853"/>
                  </a:lnTo>
                  <a:lnTo>
                    <a:pt x="12694" y="4758"/>
                  </a:lnTo>
                  <a:lnTo>
                    <a:pt x="12827" y="4701"/>
                  </a:lnTo>
                  <a:lnTo>
                    <a:pt x="12980" y="4644"/>
                  </a:lnTo>
                  <a:lnTo>
                    <a:pt x="13132" y="4606"/>
                  </a:lnTo>
                  <a:lnTo>
                    <a:pt x="13284" y="4587"/>
                  </a:lnTo>
                  <a:lnTo>
                    <a:pt x="13436" y="4567"/>
                  </a:lnTo>
                  <a:lnTo>
                    <a:pt x="14255" y="4567"/>
                  </a:lnTo>
                  <a:lnTo>
                    <a:pt x="14255" y="4567"/>
                  </a:lnTo>
                  <a:lnTo>
                    <a:pt x="14464" y="4548"/>
                  </a:lnTo>
                  <a:lnTo>
                    <a:pt x="14654" y="4491"/>
                  </a:lnTo>
                  <a:lnTo>
                    <a:pt x="14826" y="4396"/>
                  </a:lnTo>
                  <a:lnTo>
                    <a:pt x="14978" y="4263"/>
                  </a:lnTo>
                  <a:lnTo>
                    <a:pt x="15111" y="4111"/>
                  </a:lnTo>
                  <a:lnTo>
                    <a:pt x="15206" y="3939"/>
                  </a:lnTo>
                  <a:lnTo>
                    <a:pt x="15263" y="3749"/>
                  </a:lnTo>
                  <a:lnTo>
                    <a:pt x="15282" y="3540"/>
                  </a:lnTo>
                  <a:lnTo>
                    <a:pt x="15282" y="3540"/>
                  </a:lnTo>
                  <a:lnTo>
                    <a:pt x="15282" y="3540"/>
                  </a:lnTo>
                  <a:lnTo>
                    <a:pt x="15263" y="3330"/>
                  </a:lnTo>
                  <a:lnTo>
                    <a:pt x="15206" y="3121"/>
                  </a:lnTo>
                  <a:lnTo>
                    <a:pt x="15111" y="2950"/>
                  </a:lnTo>
                  <a:lnTo>
                    <a:pt x="14978" y="2798"/>
                  </a:lnTo>
                  <a:lnTo>
                    <a:pt x="14826" y="2664"/>
                  </a:lnTo>
                  <a:lnTo>
                    <a:pt x="14654" y="2569"/>
                  </a:lnTo>
                  <a:lnTo>
                    <a:pt x="14464" y="2512"/>
                  </a:lnTo>
                  <a:lnTo>
                    <a:pt x="14255" y="2493"/>
                  </a:lnTo>
                  <a:lnTo>
                    <a:pt x="1237" y="2493"/>
                  </a:lnTo>
                  <a:lnTo>
                    <a:pt x="1237" y="2493"/>
                  </a:lnTo>
                  <a:lnTo>
                    <a:pt x="1123" y="2493"/>
                  </a:lnTo>
                  <a:lnTo>
                    <a:pt x="990" y="2474"/>
                  </a:lnTo>
                  <a:lnTo>
                    <a:pt x="876" y="2436"/>
                  </a:lnTo>
                  <a:lnTo>
                    <a:pt x="762" y="2398"/>
                  </a:lnTo>
                  <a:lnTo>
                    <a:pt x="648" y="2341"/>
                  </a:lnTo>
                  <a:lnTo>
                    <a:pt x="552" y="2284"/>
                  </a:lnTo>
                  <a:lnTo>
                    <a:pt x="457" y="2208"/>
                  </a:lnTo>
                  <a:lnTo>
                    <a:pt x="362" y="2132"/>
                  </a:lnTo>
                  <a:lnTo>
                    <a:pt x="286" y="2036"/>
                  </a:lnTo>
                  <a:lnTo>
                    <a:pt x="210" y="1941"/>
                  </a:lnTo>
                  <a:lnTo>
                    <a:pt x="153" y="1846"/>
                  </a:lnTo>
                  <a:lnTo>
                    <a:pt x="96" y="1732"/>
                  </a:lnTo>
                  <a:lnTo>
                    <a:pt x="58" y="1618"/>
                  </a:lnTo>
                  <a:lnTo>
                    <a:pt x="20" y="1503"/>
                  </a:lnTo>
                  <a:lnTo>
                    <a:pt x="0" y="1370"/>
                  </a:lnTo>
                  <a:lnTo>
                    <a:pt x="0" y="1237"/>
                  </a:lnTo>
                  <a:lnTo>
                    <a:pt x="0" y="1237"/>
                  </a:lnTo>
                  <a:lnTo>
                    <a:pt x="0" y="1237"/>
                  </a:lnTo>
                  <a:lnTo>
                    <a:pt x="0" y="1123"/>
                  </a:lnTo>
                  <a:lnTo>
                    <a:pt x="20" y="990"/>
                  </a:lnTo>
                  <a:lnTo>
                    <a:pt x="58" y="875"/>
                  </a:lnTo>
                  <a:lnTo>
                    <a:pt x="96" y="761"/>
                  </a:lnTo>
                  <a:lnTo>
                    <a:pt x="153" y="647"/>
                  </a:lnTo>
                  <a:lnTo>
                    <a:pt x="210" y="552"/>
                  </a:lnTo>
                  <a:lnTo>
                    <a:pt x="286" y="457"/>
                  </a:lnTo>
                  <a:lnTo>
                    <a:pt x="362" y="362"/>
                  </a:lnTo>
                  <a:lnTo>
                    <a:pt x="457" y="286"/>
                  </a:lnTo>
                  <a:lnTo>
                    <a:pt x="552" y="209"/>
                  </a:lnTo>
                  <a:lnTo>
                    <a:pt x="648" y="152"/>
                  </a:lnTo>
                  <a:lnTo>
                    <a:pt x="762" y="95"/>
                  </a:lnTo>
                  <a:lnTo>
                    <a:pt x="876" y="57"/>
                  </a:lnTo>
                  <a:lnTo>
                    <a:pt x="990" y="19"/>
                  </a:lnTo>
                  <a:lnTo>
                    <a:pt x="1123" y="0"/>
                  </a:lnTo>
                  <a:lnTo>
                    <a:pt x="1237" y="0"/>
                  </a:lnTo>
                  <a:lnTo>
                    <a:pt x="12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5"/>
            <p:cNvSpPr/>
            <p:nvPr/>
          </p:nvSpPr>
          <p:spPr>
            <a:xfrm>
              <a:off x="2731650" y="4657100"/>
              <a:ext cx="87100" cy="87100"/>
            </a:xfrm>
            <a:custGeom>
              <a:rect b="b" l="l" r="r" t="t"/>
              <a:pathLst>
                <a:path extrusionOk="0" h="3484" w="3484">
                  <a:moveTo>
                    <a:pt x="1751" y="1"/>
                  </a:moveTo>
                  <a:lnTo>
                    <a:pt x="1751" y="1"/>
                  </a:lnTo>
                  <a:lnTo>
                    <a:pt x="1580" y="1"/>
                  </a:lnTo>
                  <a:lnTo>
                    <a:pt x="1390" y="39"/>
                  </a:lnTo>
                  <a:lnTo>
                    <a:pt x="1237" y="77"/>
                  </a:lnTo>
                  <a:lnTo>
                    <a:pt x="1066" y="134"/>
                  </a:lnTo>
                  <a:lnTo>
                    <a:pt x="914" y="210"/>
                  </a:lnTo>
                  <a:lnTo>
                    <a:pt x="781" y="305"/>
                  </a:lnTo>
                  <a:lnTo>
                    <a:pt x="647" y="400"/>
                  </a:lnTo>
                  <a:lnTo>
                    <a:pt x="514" y="514"/>
                  </a:lnTo>
                  <a:lnTo>
                    <a:pt x="400" y="629"/>
                  </a:lnTo>
                  <a:lnTo>
                    <a:pt x="305" y="762"/>
                  </a:lnTo>
                  <a:lnTo>
                    <a:pt x="210" y="914"/>
                  </a:lnTo>
                  <a:lnTo>
                    <a:pt x="153" y="1066"/>
                  </a:lnTo>
                  <a:lnTo>
                    <a:pt x="77" y="1219"/>
                  </a:lnTo>
                  <a:lnTo>
                    <a:pt x="38" y="1390"/>
                  </a:lnTo>
                  <a:lnTo>
                    <a:pt x="19" y="1561"/>
                  </a:lnTo>
                  <a:lnTo>
                    <a:pt x="0" y="1732"/>
                  </a:lnTo>
                  <a:lnTo>
                    <a:pt x="0" y="1732"/>
                  </a:lnTo>
                  <a:lnTo>
                    <a:pt x="19" y="1923"/>
                  </a:lnTo>
                  <a:lnTo>
                    <a:pt x="38" y="2094"/>
                  </a:lnTo>
                  <a:lnTo>
                    <a:pt x="77" y="2265"/>
                  </a:lnTo>
                  <a:lnTo>
                    <a:pt x="153" y="2418"/>
                  </a:lnTo>
                  <a:lnTo>
                    <a:pt x="210" y="2570"/>
                  </a:lnTo>
                  <a:lnTo>
                    <a:pt x="305" y="2722"/>
                  </a:lnTo>
                  <a:lnTo>
                    <a:pt x="400" y="2855"/>
                  </a:lnTo>
                  <a:lnTo>
                    <a:pt x="514" y="2969"/>
                  </a:lnTo>
                  <a:lnTo>
                    <a:pt x="647" y="3084"/>
                  </a:lnTo>
                  <a:lnTo>
                    <a:pt x="781" y="3179"/>
                  </a:lnTo>
                  <a:lnTo>
                    <a:pt x="914" y="3274"/>
                  </a:lnTo>
                  <a:lnTo>
                    <a:pt x="1066" y="3350"/>
                  </a:lnTo>
                  <a:lnTo>
                    <a:pt x="1237" y="3407"/>
                  </a:lnTo>
                  <a:lnTo>
                    <a:pt x="1390" y="3445"/>
                  </a:lnTo>
                  <a:lnTo>
                    <a:pt x="1580" y="3483"/>
                  </a:lnTo>
                  <a:lnTo>
                    <a:pt x="1751" y="3483"/>
                  </a:lnTo>
                  <a:lnTo>
                    <a:pt x="1751" y="3483"/>
                  </a:lnTo>
                  <a:lnTo>
                    <a:pt x="1923" y="3483"/>
                  </a:lnTo>
                  <a:lnTo>
                    <a:pt x="2094" y="3445"/>
                  </a:lnTo>
                  <a:lnTo>
                    <a:pt x="2265" y="3407"/>
                  </a:lnTo>
                  <a:lnTo>
                    <a:pt x="2436" y="3350"/>
                  </a:lnTo>
                  <a:lnTo>
                    <a:pt x="2589" y="3274"/>
                  </a:lnTo>
                  <a:lnTo>
                    <a:pt x="2722" y="3179"/>
                  </a:lnTo>
                  <a:lnTo>
                    <a:pt x="2855" y="3084"/>
                  </a:lnTo>
                  <a:lnTo>
                    <a:pt x="2988" y="2969"/>
                  </a:lnTo>
                  <a:lnTo>
                    <a:pt x="3102" y="2855"/>
                  </a:lnTo>
                  <a:lnTo>
                    <a:pt x="3198" y="2722"/>
                  </a:lnTo>
                  <a:lnTo>
                    <a:pt x="3274" y="2570"/>
                  </a:lnTo>
                  <a:lnTo>
                    <a:pt x="3350" y="2418"/>
                  </a:lnTo>
                  <a:lnTo>
                    <a:pt x="3407" y="2265"/>
                  </a:lnTo>
                  <a:lnTo>
                    <a:pt x="3464" y="2094"/>
                  </a:lnTo>
                  <a:lnTo>
                    <a:pt x="3483" y="1923"/>
                  </a:lnTo>
                  <a:lnTo>
                    <a:pt x="3483" y="1732"/>
                  </a:lnTo>
                  <a:lnTo>
                    <a:pt x="3483" y="1732"/>
                  </a:lnTo>
                  <a:lnTo>
                    <a:pt x="3483" y="1561"/>
                  </a:lnTo>
                  <a:lnTo>
                    <a:pt x="3464" y="1390"/>
                  </a:lnTo>
                  <a:lnTo>
                    <a:pt x="3407" y="1219"/>
                  </a:lnTo>
                  <a:lnTo>
                    <a:pt x="3350" y="1066"/>
                  </a:lnTo>
                  <a:lnTo>
                    <a:pt x="3274" y="914"/>
                  </a:lnTo>
                  <a:lnTo>
                    <a:pt x="3198" y="762"/>
                  </a:lnTo>
                  <a:lnTo>
                    <a:pt x="3102" y="629"/>
                  </a:lnTo>
                  <a:lnTo>
                    <a:pt x="2988" y="514"/>
                  </a:lnTo>
                  <a:lnTo>
                    <a:pt x="2855" y="400"/>
                  </a:lnTo>
                  <a:lnTo>
                    <a:pt x="2722" y="305"/>
                  </a:lnTo>
                  <a:lnTo>
                    <a:pt x="2589" y="210"/>
                  </a:lnTo>
                  <a:lnTo>
                    <a:pt x="2436" y="134"/>
                  </a:lnTo>
                  <a:lnTo>
                    <a:pt x="2265" y="77"/>
                  </a:lnTo>
                  <a:lnTo>
                    <a:pt x="2094" y="39"/>
                  </a:lnTo>
                  <a:lnTo>
                    <a:pt x="1923" y="1"/>
                  </a:lnTo>
                  <a:lnTo>
                    <a:pt x="1751" y="1"/>
                  </a:lnTo>
                  <a:lnTo>
                    <a:pt x="175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5"/>
            <p:cNvSpPr/>
            <p:nvPr/>
          </p:nvSpPr>
          <p:spPr>
            <a:xfrm>
              <a:off x="2907675" y="4707525"/>
              <a:ext cx="27150" cy="27150"/>
            </a:xfrm>
            <a:custGeom>
              <a:rect b="b" l="l" r="r" t="t"/>
              <a:pathLst>
                <a:path extrusionOk="0" h="1086" w="1086">
                  <a:moveTo>
                    <a:pt x="534" y="1"/>
                  </a:moveTo>
                  <a:lnTo>
                    <a:pt x="534" y="1"/>
                  </a:lnTo>
                  <a:lnTo>
                    <a:pt x="420" y="1"/>
                  </a:lnTo>
                  <a:lnTo>
                    <a:pt x="324" y="39"/>
                  </a:lnTo>
                  <a:lnTo>
                    <a:pt x="229" y="77"/>
                  </a:lnTo>
                  <a:lnTo>
                    <a:pt x="153" y="153"/>
                  </a:lnTo>
                  <a:lnTo>
                    <a:pt x="77" y="229"/>
                  </a:lnTo>
                  <a:lnTo>
                    <a:pt x="39" y="324"/>
                  </a:lnTo>
                  <a:lnTo>
                    <a:pt x="1" y="420"/>
                  </a:lnTo>
                  <a:lnTo>
                    <a:pt x="1" y="534"/>
                  </a:lnTo>
                  <a:lnTo>
                    <a:pt x="1" y="534"/>
                  </a:lnTo>
                  <a:lnTo>
                    <a:pt x="1" y="648"/>
                  </a:lnTo>
                  <a:lnTo>
                    <a:pt x="39" y="743"/>
                  </a:lnTo>
                  <a:lnTo>
                    <a:pt x="77" y="838"/>
                  </a:lnTo>
                  <a:lnTo>
                    <a:pt x="153" y="914"/>
                  </a:lnTo>
                  <a:lnTo>
                    <a:pt x="229" y="991"/>
                  </a:lnTo>
                  <a:lnTo>
                    <a:pt x="324" y="1029"/>
                  </a:lnTo>
                  <a:lnTo>
                    <a:pt x="420" y="1067"/>
                  </a:lnTo>
                  <a:lnTo>
                    <a:pt x="534" y="1086"/>
                  </a:lnTo>
                  <a:lnTo>
                    <a:pt x="534" y="1086"/>
                  </a:lnTo>
                  <a:lnTo>
                    <a:pt x="648" y="1067"/>
                  </a:lnTo>
                  <a:lnTo>
                    <a:pt x="743" y="1029"/>
                  </a:lnTo>
                  <a:lnTo>
                    <a:pt x="838" y="991"/>
                  </a:lnTo>
                  <a:lnTo>
                    <a:pt x="914" y="914"/>
                  </a:lnTo>
                  <a:lnTo>
                    <a:pt x="990" y="838"/>
                  </a:lnTo>
                  <a:lnTo>
                    <a:pt x="1029" y="743"/>
                  </a:lnTo>
                  <a:lnTo>
                    <a:pt x="1067" y="648"/>
                  </a:lnTo>
                  <a:lnTo>
                    <a:pt x="1086" y="534"/>
                  </a:lnTo>
                  <a:lnTo>
                    <a:pt x="1086" y="534"/>
                  </a:lnTo>
                  <a:lnTo>
                    <a:pt x="1067" y="420"/>
                  </a:lnTo>
                  <a:lnTo>
                    <a:pt x="1029" y="324"/>
                  </a:lnTo>
                  <a:lnTo>
                    <a:pt x="990" y="229"/>
                  </a:lnTo>
                  <a:lnTo>
                    <a:pt x="914" y="153"/>
                  </a:lnTo>
                  <a:lnTo>
                    <a:pt x="838" y="77"/>
                  </a:lnTo>
                  <a:lnTo>
                    <a:pt x="743" y="39"/>
                  </a:lnTo>
                  <a:lnTo>
                    <a:pt x="648" y="1"/>
                  </a:lnTo>
                  <a:lnTo>
                    <a:pt x="534" y="1"/>
                  </a:lnTo>
                  <a:lnTo>
                    <a:pt x="53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5"/>
            <p:cNvSpPr/>
            <p:nvPr/>
          </p:nvSpPr>
          <p:spPr>
            <a:xfrm>
              <a:off x="2886750" y="4562425"/>
              <a:ext cx="42375" cy="42375"/>
            </a:xfrm>
            <a:custGeom>
              <a:rect b="b" l="l" r="r" t="t"/>
              <a:pathLst>
                <a:path extrusionOk="0" h="1695" w="1695">
                  <a:moveTo>
                    <a:pt x="857" y="0"/>
                  </a:moveTo>
                  <a:lnTo>
                    <a:pt x="857" y="0"/>
                  </a:lnTo>
                  <a:lnTo>
                    <a:pt x="686" y="20"/>
                  </a:lnTo>
                  <a:lnTo>
                    <a:pt x="514" y="77"/>
                  </a:lnTo>
                  <a:lnTo>
                    <a:pt x="381" y="153"/>
                  </a:lnTo>
                  <a:lnTo>
                    <a:pt x="248" y="248"/>
                  </a:lnTo>
                  <a:lnTo>
                    <a:pt x="153" y="381"/>
                  </a:lnTo>
                  <a:lnTo>
                    <a:pt x="77" y="514"/>
                  </a:lnTo>
                  <a:lnTo>
                    <a:pt x="20" y="667"/>
                  </a:lnTo>
                  <a:lnTo>
                    <a:pt x="0" y="838"/>
                  </a:lnTo>
                  <a:lnTo>
                    <a:pt x="0" y="838"/>
                  </a:lnTo>
                  <a:lnTo>
                    <a:pt x="20" y="1009"/>
                  </a:lnTo>
                  <a:lnTo>
                    <a:pt x="77" y="1180"/>
                  </a:lnTo>
                  <a:lnTo>
                    <a:pt x="153" y="1314"/>
                  </a:lnTo>
                  <a:lnTo>
                    <a:pt x="248" y="1447"/>
                  </a:lnTo>
                  <a:lnTo>
                    <a:pt x="381" y="1542"/>
                  </a:lnTo>
                  <a:lnTo>
                    <a:pt x="514" y="1618"/>
                  </a:lnTo>
                  <a:lnTo>
                    <a:pt x="686" y="1675"/>
                  </a:lnTo>
                  <a:lnTo>
                    <a:pt x="857" y="1694"/>
                  </a:lnTo>
                  <a:lnTo>
                    <a:pt x="857" y="1694"/>
                  </a:lnTo>
                  <a:lnTo>
                    <a:pt x="1028" y="1675"/>
                  </a:lnTo>
                  <a:lnTo>
                    <a:pt x="1180" y="1618"/>
                  </a:lnTo>
                  <a:lnTo>
                    <a:pt x="1333" y="1542"/>
                  </a:lnTo>
                  <a:lnTo>
                    <a:pt x="1447" y="1447"/>
                  </a:lnTo>
                  <a:lnTo>
                    <a:pt x="1542" y="1314"/>
                  </a:lnTo>
                  <a:lnTo>
                    <a:pt x="1637" y="1180"/>
                  </a:lnTo>
                  <a:lnTo>
                    <a:pt x="1675" y="1009"/>
                  </a:lnTo>
                  <a:lnTo>
                    <a:pt x="1694" y="838"/>
                  </a:lnTo>
                  <a:lnTo>
                    <a:pt x="1694" y="838"/>
                  </a:lnTo>
                  <a:lnTo>
                    <a:pt x="1675" y="667"/>
                  </a:lnTo>
                  <a:lnTo>
                    <a:pt x="1637" y="514"/>
                  </a:lnTo>
                  <a:lnTo>
                    <a:pt x="1542" y="381"/>
                  </a:lnTo>
                  <a:lnTo>
                    <a:pt x="1447" y="248"/>
                  </a:lnTo>
                  <a:lnTo>
                    <a:pt x="1333" y="153"/>
                  </a:lnTo>
                  <a:lnTo>
                    <a:pt x="1180" y="77"/>
                  </a:lnTo>
                  <a:lnTo>
                    <a:pt x="1028" y="20"/>
                  </a:lnTo>
                  <a:lnTo>
                    <a:pt x="857" y="0"/>
                  </a:lnTo>
                  <a:lnTo>
                    <a:pt x="8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5"/>
            <p:cNvSpPr/>
            <p:nvPr/>
          </p:nvSpPr>
          <p:spPr>
            <a:xfrm>
              <a:off x="2742125" y="4605250"/>
              <a:ext cx="27125" cy="27150"/>
            </a:xfrm>
            <a:custGeom>
              <a:rect b="b" l="l" r="r" t="t"/>
              <a:pathLst>
                <a:path extrusionOk="0" h="1086" w="1085">
                  <a:moveTo>
                    <a:pt x="552" y="0"/>
                  </a:moveTo>
                  <a:lnTo>
                    <a:pt x="552" y="0"/>
                  </a:lnTo>
                  <a:lnTo>
                    <a:pt x="438" y="0"/>
                  </a:lnTo>
                  <a:lnTo>
                    <a:pt x="343" y="38"/>
                  </a:lnTo>
                  <a:lnTo>
                    <a:pt x="247" y="95"/>
                  </a:lnTo>
                  <a:lnTo>
                    <a:pt x="171" y="153"/>
                  </a:lnTo>
                  <a:lnTo>
                    <a:pt x="95" y="229"/>
                  </a:lnTo>
                  <a:lnTo>
                    <a:pt x="57" y="324"/>
                  </a:lnTo>
                  <a:lnTo>
                    <a:pt x="19" y="419"/>
                  </a:lnTo>
                  <a:lnTo>
                    <a:pt x="0" y="533"/>
                  </a:lnTo>
                  <a:lnTo>
                    <a:pt x="0" y="533"/>
                  </a:lnTo>
                  <a:lnTo>
                    <a:pt x="19" y="647"/>
                  </a:lnTo>
                  <a:lnTo>
                    <a:pt x="57" y="742"/>
                  </a:lnTo>
                  <a:lnTo>
                    <a:pt x="95" y="838"/>
                  </a:lnTo>
                  <a:lnTo>
                    <a:pt x="171" y="914"/>
                  </a:lnTo>
                  <a:lnTo>
                    <a:pt x="247" y="990"/>
                  </a:lnTo>
                  <a:lnTo>
                    <a:pt x="343" y="1028"/>
                  </a:lnTo>
                  <a:lnTo>
                    <a:pt x="438" y="1066"/>
                  </a:lnTo>
                  <a:lnTo>
                    <a:pt x="552" y="1085"/>
                  </a:lnTo>
                  <a:lnTo>
                    <a:pt x="552" y="1085"/>
                  </a:lnTo>
                  <a:lnTo>
                    <a:pt x="666" y="1066"/>
                  </a:lnTo>
                  <a:lnTo>
                    <a:pt x="761" y="1028"/>
                  </a:lnTo>
                  <a:lnTo>
                    <a:pt x="856" y="990"/>
                  </a:lnTo>
                  <a:lnTo>
                    <a:pt x="933" y="914"/>
                  </a:lnTo>
                  <a:lnTo>
                    <a:pt x="990" y="838"/>
                  </a:lnTo>
                  <a:lnTo>
                    <a:pt x="1047" y="742"/>
                  </a:lnTo>
                  <a:lnTo>
                    <a:pt x="1085" y="647"/>
                  </a:lnTo>
                  <a:lnTo>
                    <a:pt x="1085" y="533"/>
                  </a:lnTo>
                  <a:lnTo>
                    <a:pt x="1085" y="533"/>
                  </a:lnTo>
                  <a:lnTo>
                    <a:pt x="1085" y="419"/>
                  </a:lnTo>
                  <a:lnTo>
                    <a:pt x="1047" y="324"/>
                  </a:lnTo>
                  <a:lnTo>
                    <a:pt x="990" y="229"/>
                  </a:lnTo>
                  <a:lnTo>
                    <a:pt x="933" y="153"/>
                  </a:lnTo>
                  <a:lnTo>
                    <a:pt x="856" y="95"/>
                  </a:lnTo>
                  <a:lnTo>
                    <a:pt x="761" y="38"/>
                  </a:lnTo>
                  <a:lnTo>
                    <a:pt x="666" y="0"/>
                  </a:lnTo>
                  <a:lnTo>
                    <a:pt x="552" y="0"/>
                  </a:lnTo>
                  <a:lnTo>
                    <a:pt x="55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5"/>
            <p:cNvSpPr/>
            <p:nvPr/>
          </p:nvSpPr>
          <p:spPr>
            <a:xfrm>
              <a:off x="2564175" y="4718475"/>
              <a:ext cx="27150" cy="27150"/>
            </a:xfrm>
            <a:custGeom>
              <a:rect b="b" l="l" r="r" t="t"/>
              <a:pathLst>
                <a:path extrusionOk="0" h="1086" w="1086">
                  <a:moveTo>
                    <a:pt x="533" y="1"/>
                  </a:moveTo>
                  <a:lnTo>
                    <a:pt x="533" y="1"/>
                  </a:lnTo>
                  <a:lnTo>
                    <a:pt x="438" y="1"/>
                  </a:lnTo>
                  <a:lnTo>
                    <a:pt x="324" y="39"/>
                  </a:lnTo>
                  <a:lnTo>
                    <a:pt x="229" y="77"/>
                  </a:lnTo>
                  <a:lnTo>
                    <a:pt x="153" y="153"/>
                  </a:lnTo>
                  <a:lnTo>
                    <a:pt x="96" y="229"/>
                  </a:lnTo>
                  <a:lnTo>
                    <a:pt x="39" y="324"/>
                  </a:lnTo>
                  <a:lnTo>
                    <a:pt x="1" y="419"/>
                  </a:lnTo>
                  <a:lnTo>
                    <a:pt x="1" y="534"/>
                  </a:lnTo>
                  <a:lnTo>
                    <a:pt x="1" y="534"/>
                  </a:lnTo>
                  <a:lnTo>
                    <a:pt x="1" y="648"/>
                  </a:lnTo>
                  <a:lnTo>
                    <a:pt x="39" y="743"/>
                  </a:lnTo>
                  <a:lnTo>
                    <a:pt x="96" y="838"/>
                  </a:lnTo>
                  <a:lnTo>
                    <a:pt x="153" y="914"/>
                  </a:lnTo>
                  <a:lnTo>
                    <a:pt x="229" y="990"/>
                  </a:lnTo>
                  <a:lnTo>
                    <a:pt x="324" y="1028"/>
                  </a:lnTo>
                  <a:lnTo>
                    <a:pt x="438" y="1066"/>
                  </a:lnTo>
                  <a:lnTo>
                    <a:pt x="533" y="1085"/>
                  </a:lnTo>
                  <a:lnTo>
                    <a:pt x="533" y="1085"/>
                  </a:lnTo>
                  <a:lnTo>
                    <a:pt x="648" y="1066"/>
                  </a:lnTo>
                  <a:lnTo>
                    <a:pt x="743" y="1028"/>
                  </a:lnTo>
                  <a:lnTo>
                    <a:pt x="838" y="990"/>
                  </a:lnTo>
                  <a:lnTo>
                    <a:pt x="914" y="914"/>
                  </a:lnTo>
                  <a:lnTo>
                    <a:pt x="990" y="838"/>
                  </a:lnTo>
                  <a:lnTo>
                    <a:pt x="1047" y="743"/>
                  </a:lnTo>
                  <a:lnTo>
                    <a:pt x="1066" y="648"/>
                  </a:lnTo>
                  <a:lnTo>
                    <a:pt x="1085" y="534"/>
                  </a:lnTo>
                  <a:lnTo>
                    <a:pt x="1085" y="534"/>
                  </a:lnTo>
                  <a:lnTo>
                    <a:pt x="1066" y="419"/>
                  </a:lnTo>
                  <a:lnTo>
                    <a:pt x="1047" y="324"/>
                  </a:lnTo>
                  <a:lnTo>
                    <a:pt x="990" y="229"/>
                  </a:lnTo>
                  <a:lnTo>
                    <a:pt x="914" y="153"/>
                  </a:lnTo>
                  <a:lnTo>
                    <a:pt x="838" y="77"/>
                  </a:lnTo>
                  <a:lnTo>
                    <a:pt x="743" y="39"/>
                  </a:lnTo>
                  <a:lnTo>
                    <a:pt x="648" y="1"/>
                  </a:lnTo>
                  <a:lnTo>
                    <a:pt x="533" y="1"/>
                  </a:lnTo>
                  <a:lnTo>
                    <a:pt x="53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5"/>
            <p:cNvSpPr/>
            <p:nvPr/>
          </p:nvSpPr>
          <p:spPr>
            <a:xfrm>
              <a:off x="3227400" y="4662325"/>
              <a:ext cx="87100" cy="87100"/>
            </a:xfrm>
            <a:custGeom>
              <a:rect b="b" l="l" r="r" t="t"/>
              <a:pathLst>
                <a:path extrusionOk="0" h="3484" w="3484">
                  <a:moveTo>
                    <a:pt x="1732" y="1"/>
                  </a:moveTo>
                  <a:lnTo>
                    <a:pt x="1732" y="1"/>
                  </a:lnTo>
                  <a:lnTo>
                    <a:pt x="1561" y="1"/>
                  </a:lnTo>
                  <a:lnTo>
                    <a:pt x="1390" y="39"/>
                  </a:lnTo>
                  <a:lnTo>
                    <a:pt x="1219" y="77"/>
                  </a:lnTo>
                  <a:lnTo>
                    <a:pt x="1066" y="134"/>
                  </a:lnTo>
                  <a:lnTo>
                    <a:pt x="914" y="210"/>
                  </a:lnTo>
                  <a:lnTo>
                    <a:pt x="762" y="286"/>
                  </a:lnTo>
                  <a:lnTo>
                    <a:pt x="629" y="401"/>
                  </a:lnTo>
                  <a:lnTo>
                    <a:pt x="514" y="515"/>
                  </a:lnTo>
                  <a:lnTo>
                    <a:pt x="400" y="629"/>
                  </a:lnTo>
                  <a:lnTo>
                    <a:pt x="305" y="762"/>
                  </a:lnTo>
                  <a:lnTo>
                    <a:pt x="210" y="914"/>
                  </a:lnTo>
                  <a:lnTo>
                    <a:pt x="134" y="1067"/>
                  </a:lnTo>
                  <a:lnTo>
                    <a:pt x="77" y="1219"/>
                  </a:lnTo>
                  <a:lnTo>
                    <a:pt x="39" y="1390"/>
                  </a:lnTo>
                  <a:lnTo>
                    <a:pt x="1" y="1562"/>
                  </a:lnTo>
                  <a:lnTo>
                    <a:pt x="1" y="1733"/>
                  </a:lnTo>
                  <a:lnTo>
                    <a:pt x="1" y="1733"/>
                  </a:lnTo>
                  <a:lnTo>
                    <a:pt x="1" y="1923"/>
                  </a:lnTo>
                  <a:lnTo>
                    <a:pt x="39" y="2094"/>
                  </a:lnTo>
                  <a:lnTo>
                    <a:pt x="77" y="2266"/>
                  </a:lnTo>
                  <a:lnTo>
                    <a:pt x="134" y="2418"/>
                  </a:lnTo>
                  <a:lnTo>
                    <a:pt x="210" y="2570"/>
                  </a:lnTo>
                  <a:lnTo>
                    <a:pt x="305" y="2722"/>
                  </a:lnTo>
                  <a:lnTo>
                    <a:pt x="400" y="2856"/>
                  </a:lnTo>
                  <a:lnTo>
                    <a:pt x="514" y="2970"/>
                  </a:lnTo>
                  <a:lnTo>
                    <a:pt x="629" y="3084"/>
                  </a:lnTo>
                  <a:lnTo>
                    <a:pt x="762" y="3179"/>
                  </a:lnTo>
                  <a:lnTo>
                    <a:pt x="914" y="3274"/>
                  </a:lnTo>
                  <a:lnTo>
                    <a:pt x="1066" y="3350"/>
                  </a:lnTo>
                  <a:lnTo>
                    <a:pt x="1219" y="3408"/>
                  </a:lnTo>
                  <a:lnTo>
                    <a:pt x="1390" y="3446"/>
                  </a:lnTo>
                  <a:lnTo>
                    <a:pt x="1561" y="3465"/>
                  </a:lnTo>
                  <a:lnTo>
                    <a:pt x="1732" y="3484"/>
                  </a:lnTo>
                  <a:lnTo>
                    <a:pt x="1732" y="3484"/>
                  </a:lnTo>
                  <a:lnTo>
                    <a:pt x="1923" y="3465"/>
                  </a:lnTo>
                  <a:lnTo>
                    <a:pt x="2094" y="3446"/>
                  </a:lnTo>
                  <a:lnTo>
                    <a:pt x="2265" y="3408"/>
                  </a:lnTo>
                  <a:lnTo>
                    <a:pt x="2418" y="3350"/>
                  </a:lnTo>
                  <a:lnTo>
                    <a:pt x="2570" y="3274"/>
                  </a:lnTo>
                  <a:lnTo>
                    <a:pt x="2722" y="3179"/>
                  </a:lnTo>
                  <a:lnTo>
                    <a:pt x="2855" y="3084"/>
                  </a:lnTo>
                  <a:lnTo>
                    <a:pt x="2969" y="2970"/>
                  </a:lnTo>
                  <a:lnTo>
                    <a:pt x="3084" y="2856"/>
                  </a:lnTo>
                  <a:lnTo>
                    <a:pt x="3179" y="2722"/>
                  </a:lnTo>
                  <a:lnTo>
                    <a:pt x="3274" y="2570"/>
                  </a:lnTo>
                  <a:lnTo>
                    <a:pt x="3350" y="2418"/>
                  </a:lnTo>
                  <a:lnTo>
                    <a:pt x="3407" y="2266"/>
                  </a:lnTo>
                  <a:lnTo>
                    <a:pt x="3445" y="2094"/>
                  </a:lnTo>
                  <a:lnTo>
                    <a:pt x="3483" y="1923"/>
                  </a:lnTo>
                  <a:lnTo>
                    <a:pt x="3483" y="1733"/>
                  </a:lnTo>
                  <a:lnTo>
                    <a:pt x="3483" y="1733"/>
                  </a:lnTo>
                  <a:lnTo>
                    <a:pt x="3483" y="1562"/>
                  </a:lnTo>
                  <a:lnTo>
                    <a:pt x="3445" y="1390"/>
                  </a:lnTo>
                  <a:lnTo>
                    <a:pt x="3407" y="1219"/>
                  </a:lnTo>
                  <a:lnTo>
                    <a:pt x="3350" y="1067"/>
                  </a:lnTo>
                  <a:lnTo>
                    <a:pt x="3274" y="914"/>
                  </a:lnTo>
                  <a:lnTo>
                    <a:pt x="3179" y="762"/>
                  </a:lnTo>
                  <a:lnTo>
                    <a:pt x="3084" y="629"/>
                  </a:lnTo>
                  <a:lnTo>
                    <a:pt x="2969" y="515"/>
                  </a:lnTo>
                  <a:lnTo>
                    <a:pt x="2855" y="401"/>
                  </a:lnTo>
                  <a:lnTo>
                    <a:pt x="2722" y="286"/>
                  </a:lnTo>
                  <a:lnTo>
                    <a:pt x="2570" y="210"/>
                  </a:lnTo>
                  <a:lnTo>
                    <a:pt x="2418" y="134"/>
                  </a:lnTo>
                  <a:lnTo>
                    <a:pt x="2265" y="77"/>
                  </a:lnTo>
                  <a:lnTo>
                    <a:pt x="2094" y="39"/>
                  </a:lnTo>
                  <a:lnTo>
                    <a:pt x="1923" y="1"/>
                  </a:lnTo>
                  <a:lnTo>
                    <a:pt x="1732" y="1"/>
                  </a:lnTo>
                  <a:lnTo>
                    <a:pt x="173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5"/>
            <p:cNvSpPr/>
            <p:nvPr/>
          </p:nvSpPr>
          <p:spPr>
            <a:xfrm>
              <a:off x="2590350" y="4662825"/>
              <a:ext cx="42350" cy="41875"/>
            </a:xfrm>
            <a:custGeom>
              <a:rect b="b" l="l" r="r" t="t"/>
              <a:pathLst>
                <a:path extrusionOk="0" h="1675" w="1694">
                  <a:moveTo>
                    <a:pt x="838" y="0"/>
                  </a:moveTo>
                  <a:lnTo>
                    <a:pt x="838" y="0"/>
                  </a:lnTo>
                  <a:lnTo>
                    <a:pt x="666" y="19"/>
                  </a:lnTo>
                  <a:lnTo>
                    <a:pt x="514" y="57"/>
                  </a:lnTo>
                  <a:lnTo>
                    <a:pt x="381" y="133"/>
                  </a:lnTo>
                  <a:lnTo>
                    <a:pt x="248" y="247"/>
                  </a:lnTo>
                  <a:lnTo>
                    <a:pt x="152" y="362"/>
                  </a:lnTo>
                  <a:lnTo>
                    <a:pt x="76" y="514"/>
                  </a:lnTo>
                  <a:lnTo>
                    <a:pt x="19" y="666"/>
                  </a:lnTo>
                  <a:lnTo>
                    <a:pt x="0" y="837"/>
                  </a:lnTo>
                  <a:lnTo>
                    <a:pt x="0" y="837"/>
                  </a:lnTo>
                  <a:lnTo>
                    <a:pt x="19" y="1009"/>
                  </a:lnTo>
                  <a:lnTo>
                    <a:pt x="76" y="1161"/>
                  </a:lnTo>
                  <a:lnTo>
                    <a:pt x="152" y="1313"/>
                  </a:lnTo>
                  <a:lnTo>
                    <a:pt x="248" y="1427"/>
                  </a:lnTo>
                  <a:lnTo>
                    <a:pt x="381" y="1542"/>
                  </a:lnTo>
                  <a:lnTo>
                    <a:pt x="514" y="1618"/>
                  </a:lnTo>
                  <a:lnTo>
                    <a:pt x="666" y="1656"/>
                  </a:lnTo>
                  <a:lnTo>
                    <a:pt x="838" y="1675"/>
                  </a:lnTo>
                  <a:lnTo>
                    <a:pt x="838" y="1675"/>
                  </a:lnTo>
                  <a:lnTo>
                    <a:pt x="1009" y="1656"/>
                  </a:lnTo>
                  <a:lnTo>
                    <a:pt x="1180" y="1618"/>
                  </a:lnTo>
                  <a:lnTo>
                    <a:pt x="1313" y="1542"/>
                  </a:lnTo>
                  <a:lnTo>
                    <a:pt x="1447" y="1427"/>
                  </a:lnTo>
                  <a:lnTo>
                    <a:pt x="1542" y="1313"/>
                  </a:lnTo>
                  <a:lnTo>
                    <a:pt x="1618" y="1161"/>
                  </a:lnTo>
                  <a:lnTo>
                    <a:pt x="1675" y="1009"/>
                  </a:lnTo>
                  <a:lnTo>
                    <a:pt x="1694" y="837"/>
                  </a:lnTo>
                  <a:lnTo>
                    <a:pt x="1694" y="837"/>
                  </a:lnTo>
                  <a:lnTo>
                    <a:pt x="1675" y="666"/>
                  </a:lnTo>
                  <a:lnTo>
                    <a:pt x="1618" y="514"/>
                  </a:lnTo>
                  <a:lnTo>
                    <a:pt x="1542" y="362"/>
                  </a:lnTo>
                  <a:lnTo>
                    <a:pt x="1447" y="247"/>
                  </a:lnTo>
                  <a:lnTo>
                    <a:pt x="1313" y="133"/>
                  </a:lnTo>
                  <a:lnTo>
                    <a:pt x="1180" y="57"/>
                  </a:lnTo>
                  <a:lnTo>
                    <a:pt x="1009" y="19"/>
                  </a:lnTo>
                  <a:lnTo>
                    <a:pt x="838" y="0"/>
                  </a:lnTo>
                  <a:lnTo>
                    <a:pt x="8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5"/>
            <p:cNvSpPr/>
            <p:nvPr/>
          </p:nvSpPr>
          <p:spPr>
            <a:xfrm>
              <a:off x="3093700" y="4686125"/>
              <a:ext cx="42375" cy="41900"/>
            </a:xfrm>
            <a:custGeom>
              <a:rect b="b" l="l" r="r" t="t"/>
              <a:pathLst>
                <a:path extrusionOk="0" h="1676" w="1695">
                  <a:moveTo>
                    <a:pt x="838" y="1"/>
                  </a:moveTo>
                  <a:lnTo>
                    <a:pt x="838" y="1"/>
                  </a:lnTo>
                  <a:lnTo>
                    <a:pt x="667" y="20"/>
                  </a:lnTo>
                  <a:lnTo>
                    <a:pt x="515" y="58"/>
                  </a:lnTo>
                  <a:lnTo>
                    <a:pt x="382" y="134"/>
                  </a:lnTo>
                  <a:lnTo>
                    <a:pt x="248" y="248"/>
                  </a:lnTo>
                  <a:lnTo>
                    <a:pt x="153" y="362"/>
                  </a:lnTo>
                  <a:lnTo>
                    <a:pt x="77" y="514"/>
                  </a:lnTo>
                  <a:lnTo>
                    <a:pt x="20" y="667"/>
                  </a:lnTo>
                  <a:lnTo>
                    <a:pt x="1" y="838"/>
                  </a:lnTo>
                  <a:lnTo>
                    <a:pt x="1" y="838"/>
                  </a:lnTo>
                  <a:lnTo>
                    <a:pt x="20" y="1009"/>
                  </a:lnTo>
                  <a:lnTo>
                    <a:pt x="77" y="1161"/>
                  </a:lnTo>
                  <a:lnTo>
                    <a:pt x="153" y="1314"/>
                  </a:lnTo>
                  <a:lnTo>
                    <a:pt x="248" y="1428"/>
                  </a:lnTo>
                  <a:lnTo>
                    <a:pt x="382" y="1542"/>
                  </a:lnTo>
                  <a:lnTo>
                    <a:pt x="515" y="1618"/>
                  </a:lnTo>
                  <a:lnTo>
                    <a:pt x="667" y="1656"/>
                  </a:lnTo>
                  <a:lnTo>
                    <a:pt x="838" y="1675"/>
                  </a:lnTo>
                  <a:lnTo>
                    <a:pt x="838" y="1675"/>
                  </a:lnTo>
                  <a:lnTo>
                    <a:pt x="1010" y="1656"/>
                  </a:lnTo>
                  <a:lnTo>
                    <a:pt x="1181" y="1618"/>
                  </a:lnTo>
                  <a:lnTo>
                    <a:pt x="1314" y="1542"/>
                  </a:lnTo>
                  <a:lnTo>
                    <a:pt x="1447" y="1428"/>
                  </a:lnTo>
                  <a:lnTo>
                    <a:pt x="1542" y="1314"/>
                  </a:lnTo>
                  <a:lnTo>
                    <a:pt x="1619" y="1161"/>
                  </a:lnTo>
                  <a:lnTo>
                    <a:pt x="1676" y="1009"/>
                  </a:lnTo>
                  <a:lnTo>
                    <a:pt x="1695" y="838"/>
                  </a:lnTo>
                  <a:lnTo>
                    <a:pt x="1695" y="838"/>
                  </a:lnTo>
                  <a:lnTo>
                    <a:pt x="1676" y="667"/>
                  </a:lnTo>
                  <a:lnTo>
                    <a:pt x="1619" y="514"/>
                  </a:lnTo>
                  <a:lnTo>
                    <a:pt x="1542" y="362"/>
                  </a:lnTo>
                  <a:lnTo>
                    <a:pt x="1447" y="248"/>
                  </a:lnTo>
                  <a:lnTo>
                    <a:pt x="1314" y="134"/>
                  </a:lnTo>
                  <a:lnTo>
                    <a:pt x="1181" y="58"/>
                  </a:lnTo>
                  <a:lnTo>
                    <a:pt x="1010" y="20"/>
                  </a:lnTo>
                  <a:lnTo>
                    <a:pt x="838" y="1"/>
                  </a:lnTo>
                  <a:lnTo>
                    <a:pt x="8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5"/>
            <p:cNvSpPr/>
            <p:nvPr/>
          </p:nvSpPr>
          <p:spPr>
            <a:xfrm>
              <a:off x="3563300" y="4569075"/>
              <a:ext cx="42375" cy="41900"/>
            </a:xfrm>
            <a:custGeom>
              <a:rect b="b" l="l" r="r" t="t"/>
              <a:pathLst>
                <a:path extrusionOk="0" h="1676" w="1695">
                  <a:moveTo>
                    <a:pt x="838" y="1"/>
                  </a:moveTo>
                  <a:lnTo>
                    <a:pt x="838" y="1"/>
                  </a:lnTo>
                  <a:lnTo>
                    <a:pt x="667" y="20"/>
                  </a:lnTo>
                  <a:lnTo>
                    <a:pt x="514" y="58"/>
                  </a:lnTo>
                  <a:lnTo>
                    <a:pt x="381" y="134"/>
                  </a:lnTo>
                  <a:lnTo>
                    <a:pt x="248" y="248"/>
                  </a:lnTo>
                  <a:lnTo>
                    <a:pt x="153" y="363"/>
                  </a:lnTo>
                  <a:lnTo>
                    <a:pt x="77" y="515"/>
                  </a:lnTo>
                  <a:lnTo>
                    <a:pt x="19" y="667"/>
                  </a:lnTo>
                  <a:lnTo>
                    <a:pt x="0" y="838"/>
                  </a:lnTo>
                  <a:lnTo>
                    <a:pt x="0" y="838"/>
                  </a:lnTo>
                  <a:lnTo>
                    <a:pt x="19" y="1010"/>
                  </a:lnTo>
                  <a:lnTo>
                    <a:pt x="77" y="1162"/>
                  </a:lnTo>
                  <a:lnTo>
                    <a:pt x="153" y="1314"/>
                  </a:lnTo>
                  <a:lnTo>
                    <a:pt x="248" y="1428"/>
                  </a:lnTo>
                  <a:lnTo>
                    <a:pt x="381" y="1542"/>
                  </a:lnTo>
                  <a:lnTo>
                    <a:pt x="514" y="1619"/>
                  </a:lnTo>
                  <a:lnTo>
                    <a:pt x="667" y="1657"/>
                  </a:lnTo>
                  <a:lnTo>
                    <a:pt x="838" y="1676"/>
                  </a:lnTo>
                  <a:lnTo>
                    <a:pt x="838" y="1676"/>
                  </a:lnTo>
                  <a:lnTo>
                    <a:pt x="1009" y="1657"/>
                  </a:lnTo>
                  <a:lnTo>
                    <a:pt x="1180" y="1619"/>
                  </a:lnTo>
                  <a:lnTo>
                    <a:pt x="1314" y="1542"/>
                  </a:lnTo>
                  <a:lnTo>
                    <a:pt x="1447" y="1428"/>
                  </a:lnTo>
                  <a:lnTo>
                    <a:pt x="1542" y="1314"/>
                  </a:lnTo>
                  <a:lnTo>
                    <a:pt x="1618" y="1162"/>
                  </a:lnTo>
                  <a:lnTo>
                    <a:pt x="1675" y="1010"/>
                  </a:lnTo>
                  <a:lnTo>
                    <a:pt x="1694" y="838"/>
                  </a:lnTo>
                  <a:lnTo>
                    <a:pt x="1694" y="838"/>
                  </a:lnTo>
                  <a:lnTo>
                    <a:pt x="1675" y="667"/>
                  </a:lnTo>
                  <a:lnTo>
                    <a:pt x="1618" y="515"/>
                  </a:lnTo>
                  <a:lnTo>
                    <a:pt x="1542" y="363"/>
                  </a:lnTo>
                  <a:lnTo>
                    <a:pt x="1447" y="248"/>
                  </a:lnTo>
                  <a:lnTo>
                    <a:pt x="1314" y="134"/>
                  </a:lnTo>
                  <a:lnTo>
                    <a:pt x="1180" y="58"/>
                  </a:lnTo>
                  <a:lnTo>
                    <a:pt x="1009" y="20"/>
                  </a:lnTo>
                  <a:lnTo>
                    <a:pt x="838" y="1"/>
                  </a:lnTo>
                  <a:lnTo>
                    <a:pt x="8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5"/>
            <p:cNvSpPr/>
            <p:nvPr/>
          </p:nvSpPr>
          <p:spPr>
            <a:xfrm>
              <a:off x="3741725" y="4675650"/>
              <a:ext cx="41875" cy="42375"/>
            </a:xfrm>
            <a:custGeom>
              <a:rect b="b" l="l" r="r" t="t"/>
              <a:pathLst>
                <a:path extrusionOk="0" h="1695" w="1675">
                  <a:moveTo>
                    <a:pt x="837" y="1"/>
                  </a:moveTo>
                  <a:lnTo>
                    <a:pt x="837" y="1"/>
                  </a:lnTo>
                  <a:lnTo>
                    <a:pt x="666" y="20"/>
                  </a:lnTo>
                  <a:lnTo>
                    <a:pt x="514" y="58"/>
                  </a:lnTo>
                  <a:lnTo>
                    <a:pt x="362" y="153"/>
                  </a:lnTo>
                  <a:lnTo>
                    <a:pt x="247" y="248"/>
                  </a:lnTo>
                  <a:lnTo>
                    <a:pt x="133" y="362"/>
                  </a:lnTo>
                  <a:lnTo>
                    <a:pt x="57" y="515"/>
                  </a:lnTo>
                  <a:lnTo>
                    <a:pt x="0" y="667"/>
                  </a:lnTo>
                  <a:lnTo>
                    <a:pt x="0" y="838"/>
                  </a:lnTo>
                  <a:lnTo>
                    <a:pt x="0" y="838"/>
                  </a:lnTo>
                  <a:lnTo>
                    <a:pt x="0" y="1009"/>
                  </a:lnTo>
                  <a:lnTo>
                    <a:pt x="57" y="1162"/>
                  </a:lnTo>
                  <a:lnTo>
                    <a:pt x="133" y="1314"/>
                  </a:lnTo>
                  <a:lnTo>
                    <a:pt x="247" y="1447"/>
                  </a:lnTo>
                  <a:lnTo>
                    <a:pt x="362" y="1542"/>
                  </a:lnTo>
                  <a:lnTo>
                    <a:pt x="514" y="1618"/>
                  </a:lnTo>
                  <a:lnTo>
                    <a:pt x="666" y="1676"/>
                  </a:lnTo>
                  <a:lnTo>
                    <a:pt x="837" y="1695"/>
                  </a:lnTo>
                  <a:lnTo>
                    <a:pt x="837" y="1695"/>
                  </a:lnTo>
                  <a:lnTo>
                    <a:pt x="1009" y="1676"/>
                  </a:lnTo>
                  <a:lnTo>
                    <a:pt x="1161" y="1618"/>
                  </a:lnTo>
                  <a:lnTo>
                    <a:pt x="1313" y="1542"/>
                  </a:lnTo>
                  <a:lnTo>
                    <a:pt x="1427" y="1447"/>
                  </a:lnTo>
                  <a:lnTo>
                    <a:pt x="1542" y="1314"/>
                  </a:lnTo>
                  <a:lnTo>
                    <a:pt x="1618" y="1162"/>
                  </a:lnTo>
                  <a:lnTo>
                    <a:pt x="1656" y="1009"/>
                  </a:lnTo>
                  <a:lnTo>
                    <a:pt x="1675" y="838"/>
                  </a:lnTo>
                  <a:lnTo>
                    <a:pt x="1675" y="838"/>
                  </a:lnTo>
                  <a:lnTo>
                    <a:pt x="1656" y="667"/>
                  </a:lnTo>
                  <a:lnTo>
                    <a:pt x="1618" y="515"/>
                  </a:lnTo>
                  <a:lnTo>
                    <a:pt x="1542" y="362"/>
                  </a:lnTo>
                  <a:lnTo>
                    <a:pt x="1427" y="248"/>
                  </a:lnTo>
                  <a:lnTo>
                    <a:pt x="1313" y="153"/>
                  </a:lnTo>
                  <a:lnTo>
                    <a:pt x="1161" y="58"/>
                  </a:lnTo>
                  <a:lnTo>
                    <a:pt x="1009" y="20"/>
                  </a:lnTo>
                  <a:lnTo>
                    <a:pt x="837" y="1"/>
                  </a:lnTo>
                  <a:lnTo>
                    <a:pt x="8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5"/>
            <p:cNvSpPr/>
            <p:nvPr/>
          </p:nvSpPr>
          <p:spPr>
            <a:xfrm>
              <a:off x="3594225" y="4625700"/>
              <a:ext cx="87100" cy="87100"/>
            </a:xfrm>
            <a:custGeom>
              <a:rect b="b" l="l" r="r" t="t"/>
              <a:pathLst>
                <a:path extrusionOk="0" h="3484" w="3484">
                  <a:moveTo>
                    <a:pt x="1732" y="1"/>
                  </a:moveTo>
                  <a:lnTo>
                    <a:pt x="1732" y="1"/>
                  </a:lnTo>
                  <a:lnTo>
                    <a:pt x="1561" y="20"/>
                  </a:lnTo>
                  <a:lnTo>
                    <a:pt x="1390" y="39"/>
                  </a:lnTo>
                  <a:lnTo>
                    <a:pt x="1218" y="77"/>
                  </a:lnTo>
                  <a:lnTo>
                    <a:pt x="1066" y="134"/>
                  </a:lnTo>
                  <a:lnTo>
                    <a:pt x="914" y="210"/>
                  </a:lnTo>
                  <a:lnTo>
                    <a:pt x="762" y="305"/>
                  </a:lnTo>
                  <a:lnTo>
                    <a:pt x="629" y="400"/>
                  </a:lnTo>
                  <a:lnTo>
                    <a:pt x="514" y="514"/>
                  </a:lnTo>
                  <a:lnTo>
                    <a:pt x="400" y="648"/>
                  </a:lnTo>
                  <a:lnTo>
                    <a:pt x="305" y="781"/>
                  </a:lnTo>
                  <a:lnTo>
                    <a:pt x="210" y="914"/>
                  </a:lnTo>
                  <a:lnTo>
                    <a:pt x="134" y="1066"/>
                  </a:lnTo>
                  <a:lnTo>
                    <a:pt x="77" y="1238"/>
                  </a:lnTo>
                  <a:lnTo>
                    <a:pt x="39" y="1390"/>
                  </a:lnTo>
                  <a:lnTo>
                    <a:pt x="0" y="1561"/>
                  </a:lnTo>
                  <a:lnTo>
                    <a:pt x="0" y="1751"/>
                  </a:lnTo>
                  <a:lnTo>
                    <a:pt x="0" y="1751"/>
                  </a:lnTo>
                  <a:lnTo>
                    <a:pt x="0" y="1923"/>
                  </a:lnTo>
                  <a:lnTo>
                    <a:pt x="39" y="2094"/>
                  </a:lnTo>
                  <a:lnTo>
                    <a:pt x="77" y="2265"/>
                  </a:lnTo>
                  <a:lnTo>
                    <a:pt x="134" y="2418"/>
                  </a:lnTo>
                  <a:lnTo>
                    <a:pt x="210" y="2570"/>
                  </a:lnTo>
                  <a:lnTo>
                    <a:pt x="305" y="2722"/>
                  </a:lnTo>
                  <a:lnTo>
                    <a:pt x="400" y="2855"/>
                  </a:lnTo>
                  <a:lnTo>
                    <a:pt x="514" y="2988"/>
                  </a:lnTo>
                  <a:lnTo>
                    <a:pt x="629" y="3084"/>
                  </a:lnTo>
                  <a:lnTo>
                    <a:pt x="762" y="3198"/>
                  </a:lnTo>
                  <a:lnTo>
                    <a:pt x="914" y="3274"/>
                  </a:lnTo>
                  <a:lnTo>
                    <a:pt x="1066" y="3350"/>
                  </a:lnTo>
                  <a:lnTo>
                    <a:pt x="1218" y="3407"/>
                  </a:lnTo>
                  <a:lnTo>
                    <a:pt x="1390" y="3464"/>
                  </a:lnTo>
                  <a:lnTo>
                    <a:pt x="1561" y="3483"/>
                  </a:lnTo>
                  <a:lnTo>
                    <a:pt x="1732" y="3483"/>
                  </a:lnTo>
                  <a:lnTo>
                    <a:pt x="1732" y="3483"/>
                  </a:lnTo>
                  <a:lnTo>
                    <a:pt x="1923" y="3483"/>
                  </a:lnTo>
                  <a:lnTo>
                    <a:pt x="2094" y="3464"/>
                  </a:lnTo>
                  <a:lnTo>
                    <a:pt x="2265" y="3407"/>
                  </a:lnTo>
                  <a:lnTo>
                    <a:pt x="2417" y="3350"/>
                  </a:lnTo>
                  <a:lnTo>
                    <a:pt x="2570" y="3274"/>
                  </a:lnTo>
                  <a:lnTo>
                    <a:pt x="2722" y="3198"/>
                  </a:lnTo>
                  <a:lnTo>
                    <a:pt x="2855" y="3084"/>
                  </a:lnTo>
                  <a:lnTo>
                    <a:pt x="2969" y="2988"/>
                  </a:lnTo>
                  <a:lnTo>
                    <a:pt x="3083" y="2855"/>
                  </a:lnTo>
                  <a:lnTo>
                    <a:pt x="3179" y="2722"/>
                  </a:lnTo>
                  <a:lnTo>
                    <a:pt x="3274" y="2570"/>
                  </a:lnTo>
                  <a:lnTo>
                    <a:pt x="3350" y="2418"/>
                  </a:lnTo>
                  <a:lnTo>
                    <a:pt x="3407" y="2265"/>
                  </a:lnTo>
                  <a:lnTo>
                    <a:pt x="3445" y="2094"/>
                  </a:lnTo>
                  <a:lnTo>
                    <a:pt x="3464" y="1923"/>
                  </a:lnTo>
                  <a:lnTo>
                    <a:pt x="3483" y="1751"/>
                  </a:lnTo>
                  <a:lnTo>
                    <a:pt x="3483" y="1751"/>
                  </a:lnTo>
                  <a:lnTo>
                    <a:pt x="3464" y="1561"/>
                  </a:lnTo>
                  <a:lnTo>
                    <a:pt x="3445" y="1390"/>
                  </a:lnTo>
                  <a:lnTo>
                    <a:pt x="3407" y="1238"/>
                  </a:lnTo>
                  <a:lnTo>
                    <a:pt x="3350" y="1066"/>
                  </a:lnTo>
                  <a:lnTo>
                    <a:pt x="3274" y="914"/>
                  </a:lnTo>
                  <a:lnTo>
                    <a:pt x="3179" y="781"/>
                  </a:lnTo>
                  <a:lnTo>
                    <a:pt x="3083" y="648"/>
                  </a:lnTo>
                  <a:lnTo>
                    <a:pt x="2969" y="514"/>
                  </a:lnTo>
                  <a:lnTo>
                    <a:pt x="2855" y="400"/>
                  </a:lnTo>
                  <a:lnTo>
                    <a:pt x="2722" y="305"/>
                  </a:lnTo>
                  <a:lnTo>
                    <a:pt x="2570" y="210"/>
                  </a:lnTo>
                  <a:lnTo>
                    <a:pt x="2417" y="134"/>
                  </a:lnTo>
                  <a:lnTo>
                    <a:pt x="2265" y="77"/>
                  </a:lnTo>
                  <a:lnTo>
                    <a:pt x="2094" y="39"/>
                  </a:lnTo>
                  <a:lnTo>
                    <a:pt x="1923" y="20"/>
                  </a:lnTo>
                  <a:lnTo>
                    <a:pt x="1732" y="1"/>
                  </a:lnTo>
                  <a:lnTo>
                    <a:pt x="173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5"/>
            <p:cNvSpPr/>
            <p:nvPr/>
          </p:nvSpPr>
          <p:spPr>
            <a:xfrm>
              <a:off x="3137000" y="4619525"/>
              <a:ext cx="27150" cy="27125"/>
            </a:xfrm>
            <a:custGeom>
              <a:rect b="b" l="l" r="r" t="t"/>
              <a:pathLst>
                <a:path extrusionOk="0" h="1085" w="1086">
                  <a:moveTo>
                    <a:pt x="553" y="0"/>
                  </a:moveTo>
                  <a:lnTo>
                    <a:pt x="553" y="0"/>
                  </a:lnTo>
                  <a:lnTo>
                    <a:pt x="438" y="0"/>
                  </a:lnTo>
                  <a:lnTo>
                    <a:pt x="343" y="38"/>
                  </a:lnTo>
                  <a:lnTo>
                    <a:pt x="248" y="95"/>
                  </a:lnTo>
                  <a:lnTo>
                    <a:pt x="172" y="152"/>
                  </a:lnTo>
                  <a:lnTo>
                    <a:pt x="96" y="229"/>
                  </a:lnTo>
                  <a:lnTo>
                    <a:pt x="58" y="324"/>
                  </a:lnTo>
                  <a:lnTo>
                    <a:pt x="20" y="438"/>
                  </a:lnTo>
                  <a:lnTo>
                    <a:pt x="1" y="533"/>
                  </a:lnTo>
                  <a:lnTo>
                    <a:pt x="1" y="533"/>
                  </a:lnTo>
                  <a:lnTo>
                    <a:pt x="20" y="647"/>
                  </a:lnTo>
                  <a:lnTo>
                    <a:pt x="58" y="742"/>
                  </a:lnTo>
                  <a:lnTo>
                    <a:pt x="96" y="838"/>
                  </a:lnTo>
                  <a:lnTo>
                    <a:pt x="172" y="914"/>
                  </a:lnTo>
                  <a:lnTo>
                    <a:pt x="248" y="990"/>
                  </a:lnTo>
                  <a:lnTo>
                    <a:pt x="343" y="1028"/>
                  </a:lnTo>
                  <a:lnTo>
                    <a:pt x="438" y="1066"/>
                  </a:lnTo>
                  <a:lnTo>
                    <a:pt x="553" y="1085"/>
                  </a:lnTo>
                  <a:lnTo>
                    <a:pt x="553" y="1085"/>
                  </a:lnTo>
                  <a:lnTo>
                    <a:pt x="667" y="1066"/>
                  </a:lnTo>
                  <a:lnTo>
                    <a:pt x="762" y="1028"/>
                  </a:lnTo>
                  <a:lnTo>
                    <a:pt x="857" y="990"/>
                  </a:lnTo>
                  <a:lnTo>
                    <a:pt x="933" y="914"/>
                  </a:lnTo>
                  <a:lnTo>
                    <a:pt x="990" y="838"/>
                  </a:lnTo>
                  <a:lnTo>
                    <a:pt x="1047" y="742"/>
                  </a:lnTo>
                  <a:lnTo>
                    <a:pt x="1086" y="647"/>
                  </a:lnTo>
                  <a:lnTo>
                    <a:pt x="1086" y="533"/>
                  </a:lnTo>
                  <a:lnTo>
                    <a:pt x="1086" y="533"/>
                  </a:lnTo>
                  <a:lnTo>
                    <a:pt x="1086" y="438"/>
                  </a:lnTo>
                  <a:lnTo>
                    <a:pt x="1047" y="324"/>
                  </a:lnTo>
                  <a:lnTo>
                    <a:pt x="990" y="229"/>
                  </a:lnTo>
                  <a:lnTo>
                    <a:pt x="933" y="152"/>
                  </a:lnTo>
                  <a:lnTo>
                    <a:pt x="857" y="95"/>
                  </a:lnTo>
                  <a:lnTo>
                    <a:pt x="762" y="38"/>
                  </a:lnTo>
                  <a:lnTo>
                    <a:pt x="667" y="0"/>
                  </a:lnTo>
                  <a:lnTo>
                    <a:pt x="553" y="0"/>
                  </a:lnTo>
                  <a:lnTo>
                    <a:pt x="55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5"/>
            <p:cNvSpPr/>
            <p:nvPr/>
          </p:nvSpPr>
          <p:spPr>
            <a:xfrm>
              <a:off x="3379175" y="4732750"/>
              <a:ext cx="27150" cy="27150"/>
            </a:xfrm>
            <a:custGeom>
              <a:rect b="b" l="l" r="r" t="t"/>
              <a:pathLst>
                <a:path extrusionOk="0" h="1086" w="1086">
                  <a:moveTo>
                    <a:pt x="533" y="1"/>
                  </a:moveTo>
                  <a:lnTo>
                    <a:pt x="533" y="1"/>
                  </a:lnTo>
                  <a:lnTo>
                    <a:pt x="438" y="1"/>
                  </a:lnTo>
                  <a:lnTo>
                    <a:pt x="324" y="39"/>
                  </a:lnTo>
                  <a:lnTo>
                    <a:pt x="229" y="96"/>
                  </a:lnTo>
                  <a:lnTo>
                    <a:pt x="153" y="153"/>
                  </a:lnTo>
                  <a:lnTo>
                    <a:pt x="96" y="229"/>
                  </a:lnTo>
                  <a:lnTo>
                    <a:pt x="39" y="324"/>
                  </a:lnTo>
                  <a:lnTo>
                    <a:pt x="0" y="419"/>
                  </a:lnTo>
                  <a:lnTo>
                    <a:pt x="0" y="533"/>
                  </a:lnTo>
                  <a:lnTo>
                    <a:pt x="0" y="533"/>
                  </a:lnTo>
                  <a:lnTo>
                    <a:pt x="0" y="648"/>
                  </a:lnTo>
                  <a:lnTo>
                    <a:pt x="39" y="743"/>
                  </a:lnTo>
                  <a:lnTo>
                    <a:pt x="96" y="838"/>
                  </a:lnTo>
                  <a:lnTo>
                    <a:pt x="153" y="914"/>
                  </a:lnTo>
                  <a:lnTo>
                    <a:pt x="229" y="990"/>
                  </a:lnTo>
                  <a:lnTo>
                    <a:pt x="324" y="1028"/>
                  </a:lnTo>
                  <a:lnTo>
                    <a:pt x="438" y="1066"/>
                  </a:lnTo>
                  <a:lnTo>
                    <a:pt x="533" y="1085"/>
                  </a:lnTo>
                  <a:lnTo>
                    <a:pt x="533" y="1085"/>
                  </a:lnTo>
                  <a:lnTo>
                    <a:pt x="648" y="1066"/>
                  </a:lnTo>
                  <a:lnTo>
                    <a:pt x="743" y="1028"/>
                  </a:lnTo>
                  <a:lnTo>
                    <a:pt x="838" y="990"/>
                  </a:lnTo>
                  <a:lnTo>
                    <a:pt x="914" y="914"/>
                  </a:lnTo>
                  <a:lnTo>
                    <a:pt x="990" y="838"/>
                  </a:lnTo>
                  <a:lnTo>
                    <a:pt x="1047" y="743"/>
                  </a:lnTo>
                  <a:lnTo>
                    <a:pt x="1066" y="648"/>
                  </a:lnTo>
                  <a:lnTo>
                    <a:pt x="1085" y="533"/>
                  </a:lnTo>
                  <a:lnTo>
                    <a:pt x="1085" y="533"/>
                  </a:lnTo>
                  <a:lnTo>
                    <a:pt x="1066" y="419"/>
                  </a:lnTo>
                  <a:lnTo>
                    <a:pt x="1047" y="324"/>
                  </a:lnTo>
                  <a:lnTo>
                    <a:pt x="990" y="229"/>
                  </a:lnTo>
                  <a:lnTo>
                    <a:pt x="914" y="153"/>
                  </a:lnTo>
                  <a:lnTo>
                    <a:pt x="838" y="96"/>
                  </a:lnTo>
                  <a:lnTo>
                    <a:pt x="743" y="39"/>
                  </a:lnTo>
                  <a:lnTo>
                    <a:pt x="648" y="1"/>
                  </a:lnTo>
                  <a:lnTo>
                    <a:pt x="533" y="1"/>
                  </a:lnTo>
                  <a:lnTo>
                    <a:pt x="53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
            <p:cNvSpPr/>
            <p:nvPr/>
          </p:nvSpPr>
          <p:spPr>
            <a:xfrm>
              <a:off x="3533800" y="4680425"/>
              <a:ext cx="27150" cy="27125"/>
            </a:xfrm>
            <a:custGeom>
              <a:rect b="b" l="l" r="r" t="t"/>
              <a:pathLst>
                <a:path extrusionOk="0" h="1085" w="1086">
                  <a:moveTo>
                    <a:pt x="552" y="0"/>
                  </a:moveTo>
                  <a:lnTo>
                    <a:pt x="552" y="0"/>
                  </a:lnTo>
                  <a:lnTo>
                    <a:pt x="438" y="19"/>
                  </a:lnTo>
                  <a:lnTo>
                    <a:pt x="343" y="57"/>
                  </a:lnTo>
                  <a:lnTo>
                    <a:pt x="248" y="95"/>
                  </a:lnTo>
                  <a:lnTo>
                    <a:pt x="172" y="171"/>
                  </a:lnTo>
                  <a:lnTo>
                    <a:pt x="96" y="248"/>
                  </a:lnTo>
                  <a:lnTo>
                    <a:pt x="39" y="343"/>
                  </a:lnTo>
                  <a:lnTo>
                    <a:pt x="20" y="438"/>
                  </a:lnTo>
                  <a:lnTo>
                    <a:pt x="1" y="552"/>
                  </a:lnTo>
                  <a:lnTo>
                    <a:pt x="1" y="552"/>
                  </a:lnTo>
                  <a:lnTo>
                    <a:pt x="20" y="666"/>
                  </a:lnTo>
                  <a:lnTo>
                    <a:pt x="39" y="761"/>
                  </a:lnTo>
                  <a:lnTo>
                    <a:pt x="96" y="857"/>
                  </a:lnTo>
                  <a:lnTo>
                    <a:pt x="172" y="933"/>
                  </a:lnTo>
                  <a:lnTo>
                    <a:pt x="248" y="990"/>
                  </a:lnTo>
                  <a:lnTo>
                    <a:pt x="343" y="1047"/>
                  </a:lnTo>
                  <a:lnTo>
                    <a:pt x="438" y="1085"/>
                  </a:lnTo>
                  <a:lnTo>
                    <a:pt x="552" y="1085"/>
                  </a:lnTo>
                  <a:lnTo>
                    <a:pt x="552" y="1085"/>
                  </a:lnTo>
                  <a:lnTo>
                    <a:pt x="648" y="1085"/>
                  </a:lnTo>
                  <a:lnTo>
                    <a:pt x="762" y="1047"/>
                  </a:lnTo>
                  <a:lnTo>
                    <a:pt x="857" y="990"/>
                  </a:lnTo>
                  <a:lnTo>
                    <a:pt x="933" y="933"/>
                  </a:lnTo>
                  <a:lnTo>
                    <a:pt x="990" y="857"/>
                  </a:lnTo>
                  <a:lnTo>
                    <a:pt x="1047" y="761"/>
                  </a:lnTo>
                  <a:lnTo>
                    <a:pt x="1066" y="666"/>
                  </a:lnTo>
                  <a:lnTo>
                    <a:pt x="1085" y="552"/>
                  </a:lnTo>
                  <a:lnTo>
                    <a:pt x="1085" y="552"/>
                  </a:lnTo>
                  <a:lnTo>
                    <a:pt x="1066" y="438"/>
                  </a:lnTo>
                  <a:lnTo>
                    <a:pt x="1047" y="343"/>
                  </a:lnTo>
                  <a:lnTo>
                    <a:pt x="990" y="248"/>
                  </a:lnTo>
                  <a:lnTo>
                    <a:pt x="933" y="171"/>
                  </a:lnTo>
                  <a:lnTo>
                    <a:pt x="857" y="95"/>
                  </a:lnTo>
                  <a:lnTo>
                    <a:pt x="762" y="57"/>
                  </a:lnTo>
                  <a:lnTo>
                    <a:pt x="648" y="19"/>
                  </a:lnTo>
                  <a:lnTo>
                    <a:pt x="552" y="0"/>
                  </a:lnTo>
                  <a:lnTo>
                    <a:pt x="55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5"/>
            <p:cNvSpPr/>
            <p:nvPr/>
          </p:nvSpPr>
          <p:spPr>
            <a:xfrm>
              <a:off x="3696525" y="4549100"/>
              <a:ext cx="27125" cy="27150"/>
            </a:xfrm>
            <a:custGeom>
              <a:rect b="b" l="l" r="r" t="t"/>
              <a:pathLst>
                <a:path extrusionOk="0" h="1086" w="1085">
                  <a:moveTo>
                    <a:pt x="533" y="1"/>
                  </a:moveTo>
                  <a:lnTo>
                    <a:pt x="533" y="1"/>
                  </a:lnTo>
                  <a:lnTo>
                    <a:pt x="438" y="20"/>
                  </a:lnTo>
                  <a:lnTo>
                    <a:pt x="324" y="39"/>
                  </a:lnTo>
                  <a:lnTo>
                    <a:pt x="229" y="96"/>
                  </a:lnTo>
                  <a:lnTo>
                    <a:pt x="152" y="172"/>
                  </a:lnTo>
                  <a:lnTo>
                    <a:pt x="95" y="248"/>
                  </a:lnTo>
                  <a:lnTo>
                    <a:pt x="38" y="343"/>
                  </a:lnTo>
                  <a:lnTo>
                    <a:pt x="0" y="438"/>
                  </a:lnTo>
                  <a:lnTo>
                    <a:pt x="0" y="553"/>
                  </a:lnTo>
                  <a:lnTo>
                    <a:pt x="0" y="553"/>
                  </a:lnTo>
                  <a:lnTo>
                    <a:pt x="0" y="648"/>
                  </a:lnTo>
                  <a:lnTo>
                    <a:pt x="38" y="762"/>
                  </a:lnTo>
                  <a:lnTo>
                    <a:pt x="95" y="857"/>
                  </a:lnTo>
                  <a:lnTo>
                    <a:pt x="152" y="933"/>
                  </a:lnTo>
                  <a:lnTo>
                    <a:pt x="229" y="990"/>
                  </a:lnTo>
                  <a:lnTo>
                    <a:pt x="324" y="1047"/>
                  </a:lnTo>
                  <a:lnTo>
                    <a:pt x="438" y="1085"/>
                  </a:lnTo>
                  <a:lnTo>
                    <a:pt x="533" y="1085"/>
                  </a:lnTo>
                  <a:lnTo>
                    <a:pt x="533" y="1085"/>
                  </a:lnTo>
                  <a:lnTo>
                    <a:pt x="647" y="1085"/>
                  </a:lnTo>
                  <a:lnTo>
                    <a:pt x="742" y="1047"/>
                  </a:lnTo>
                  <a:lnTo>
                    <a:pt x="837" y="990"/>
                  </a:lnTo>
                  <a:lnTo>
                    <a:pt x="914" y="933"/>
                  </a:lnTo>
                  <a:lnTo>
                    <a:pt x="990" y="857"/>
                  </a:lnTo>
                  <a:lnTo>
                    <a:pt x="1047" y="762"/>
                  </a:lnTo>
                  <a:lnTo>
                    <a:pt x="1066" y="648"/>
                  </a:lnTo>
                  <a:lnTo>
                    <a:pt x="1085" y="553"/>
                  </a:lnTo>
                  <a:lnTo>
                    <a:pt x="1085" y="553"/>
                  </a:lnTo>
                  <a:lnTo>
                    <a:pt x="1066" y="438"/>
                  </a:lnTo>
                  <a:lnTo>
                    <a:pt x="1047" y="343"/>
                  </a:lnTo>
                  <a:lnTo>
                    <a:pt x="990" y="248"/>
                  </a:lnTo>
                  <a:lnTo>
                    <a:pt x="914" y="172"/>
                  </a:lnTo>
                  <a:lnTo>
                    <a:pt x="837" y="96"/>
                  </a:lnTo>
                  <a:lnTo>
                    <a:pt x="742" y="39"/>
                  </a:lnTo>
                  <a:lnTo>
                    <a:pt x="647" y="20"/>
                  </a:lnTo>
                  <a:lnTo>
                    <a:pt x="533" y="1"/>
                  </a:lnTo>
                  <a:lnTo>
                    <a:pt x="53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5"/>
            <p:cNvSpPr/>
            <p:nvPr/>
          </p:nvSpPr>
          <p:spPr>
            <a:xfrm>
              <a:off x="4473450" y="4006250"/>
              <a:ext cx="1388325" cy="630425"/>
            </a:xfrm>
            <a:custGeom>
              <a:rect b="b" l="l" r="r" t="t"/>
              <a:pathLst>
                <a:path extrusionOk="0" h="25217" w="55533">
                  <a:moveTo>
                    <a:pt x="30869" y="0"/>
                  </a:moveTo>
                  <a:lnTo>
                    <a:pt x="30869" y="0"/>
                  </a:lnTo>
                  <a:lnTo>
                    <a:pt x="30355" y="19"/>
                  </a:lnTo>
                  <a:lnTo>
                    <a:pt x="29841" y="57"/>
                  </a:lnTo>
                  <a:lnTo>
                    <a:pt x="29346" y="114"/>
                  </a:lnTo>
                  <a:lnTo>
                    <a:pt x="28852" y="210"/>
                  </a:lnTo>
                  <a:lnTo>
                    <a:pt x="28357" y="324"/>
                  </a:lnTo>
                  <a:lnTo>
                    <a:pt x="27881" y="457"/>
                  </a:lnTo>
                  <a:lnTo>
                    <a:pt x="27405" y="609"/>
                  </a:lnTo>
                  <a:lnTo>
                    <a:pt x="26948" y="800"/>
                  </a:lnTo>
                  <a:lnTo>
                    <a:pt x="26511" y="990"/>
                  </a:lnTo>
                  <a:lnTo>
                    <a:pt x="26073" y="1218"/>
                  </a:lnTo>
                  <a:lnTo>
                    <a:pt x="25654" y="1466"/>
                  </a:lnTo>
                  <a:lnTo>
                    <a:pt x="25236" y="1732"/>
                  </a:lnTo>
                  <a:lnTo>
                    <a:pt x="24836" y="1999"/>
                  </a:lnTo>
                  <a:lnTo>
                    <a:pt x="24455" y="2303"/>
                  </a:lnTo>
                  <a:lnTo>
                    <a:pt x="24094" y="2627"/>
                  </a:lnTo>
                  <a:lnTo>
                    <a:pt x="23751" y="2950"/>
                  </a:lnTo>
                  <a:lnTo>
                    <a:pt x="23409" y="3312"/>
                  </a:lnTo>
                  <a:lnTo>
                    <a:pt x="23085" y="3673"/>
                  </a:lnTo>
                  <a:lnTo>
                    <a:pt x="22800" y="4054"/>
                  </a:lnTo>
                  <a:lnTo>
                    <a:pt x="22514" y="4454"/>
                  </a:lnTo>
                  <a:lnTo>
                    <a:pt x="22248" y="4853"/>
                  </a:lnTo>
                  <a:lnTo>
                    <a:pt x="22000" y="5272"/>
                  </a:lnTo>
                  <a:lnTo>
                    <a:pt x="21791" y="5710"/>
                  </a:lnTo>
                  <a:lnTo>
                    <a:pt x="21582" y="6166"/>
                  </a:lnTo>
                  <a:lnTo>
                    <a:pt x="21410" y="6623"/>
                  </a:lnTo>
                  <a:lnTo>
                    <a:pt x="21239" y="7080"/>
                  </a:lnTo>
                  <a:lnTo>
                    <a:pt x="21106" y="7575"/>
                  </a:lnTo>
                  <a:lnTo>
                    <a:pt x="20992" y="8050"/>
                  </a:lnTo>
                  <a:lnTo>
                    <a:pt x="20897" y="8545"/>
                  </a:lnTo>
                  <a:lnTo>
                    <a:pt x="20840" y="9059"/>
                  </a:lnTo>
                  <a:lnTo>
                    <a:pt x="20801" y="9573"/>
                  </a:lnTo>
                  <a:lnTo>
                    <a:pt x="20782" y="10087"/>
                  </a:lnTo>
                  <a:lnTo>
                    <a:pt x="20782" y="10087"/>
                  </a:lnTo>
                  <a:lnTo>
                    <a:pt x="20801" y="10429"/>
                  </a:lnTo>
                  <a:lnTo>
                    <a:pt x="20820" y="10772"/>
                  </a:lnTo>
                  <a:lnTo>
                    <a:pt x="20820" y="10772"/>
                  </a:lnTo>
                  <a:lnTo>
                    <a:pt x="20478" y="10829"/>
                  </a:lnTo>
                  <a:lnTo>
                    <a:pt x="20154" y="10905"/>
                  </a:lnTo>
                  <a:lnTo>
                    <a:pt x="19831" y="10981"/>
                  </a:lnTo>
                  <a:lnTo>
                    <a:pt x="19526" y="11076"/>
                  </a:lnTo>
                  <a:lnTo>
                    <a:pt x="19222" y="11171"/>
                  </a:lnTo>
                  <a:lnTo>
                    <a:pt x="18917" y="11286"/>
                  </a:lnTo>
                  <a:lnTo>
                    <a:pt x="18613" y="11419"/>
                  </a:lnTo>
                  <a:lnTo>
                    <a:pt x="18308" y="11552"/>
                  </a:lnTo>
                  <a:lnTo>
                    <a:pt x="18023" y="11685"/>
                  </a:lnTo>
                  <a:lnTo>
                    <a:pt x="17737" y="11857"/>
                  </a:lnTo>
                  <a:lnTo>
                    <a:pt x="17471" y="12009"/>
                  </a:lnTo>
                  <a:lnTo>
                    <a:pt x="17205" y="12180"/>
                  </a:lnTo>
                  <a:lnTo>
                    <a:pt x="16938" y="12370"/>
                  </a:lnTo>
                  <a:lnTo>
                    <a:pt x="16672" y="12561"/>
                  </a:lnTo>
                  <a:lnTo>
                    <a:pt x="16196" y="12979"/>
                  </a:lnTo>
                  <a:lnTo>
                    <a:pt x="15739" y="13417"/>
                  </a:lnTo>
                  <a:lnTo>
                    <a:pt x="15302" y="13893"/>
                  </a:lnTo>
                  <a:lnTo>
                    <a:pt x="14902" y="14388"/>
                  </a:lnTo>
                  <a:lnTo>
                    <a:pt x="14731" y="14654"/>
                  </a:lnTo>
                  <a:lnTo>
                    <a:pt x="14559" y="14921"/>
                  </a:lnTo>
                  <a:lnTo>
                    <a:pt x="14388" y="15206"/>
                  </a:lnTo>
                  <a:lnTo>
                    <a:pt x="14236" y="15491"/>
                  </a:lnTo>
                  <a:lnTo>
                    <a:pt x="14103" y="15777"/>
                  </a:lnTo>
                  <a:lnTo>
                    <a:pt x="13950" y="16062"/>
                  </a:lnTo>
                  <a:lnTo>
                    <a:pt x="13836" y="16367"/>
                  </a:lnTo>
                  <a:lnTo>
                    <a:pt x="13722" y="16671"/>
                  </a:lnTo>
                  <a:lnTo>
                    <a:pt x="13627" y="16995"/>
                  </a:lnTo>
                  <a:lnTo>
                    <a:pt x="13532" y="17299"/>
                  </a:lnTo>
                  <a:lnTo>
                    <a:pt x="13532" y="17299"/>
                  </a:lnTo>
                  <a:lnTo>
                    <a:pt x="13170" y="17357"/>
                  </a:lnTo>
                  <a:lnTo>
                    <a:pt x="12827" y="17414"/>
                  </a:lnTo>
                  <a:lnTo>
                    <a:pt x="12485" y="17509"/>
                  </a:lnTo>
                  <a:lnTo>
                    <a:pt x="12142" y="17623"/>
                  </a:lnTo>
                  <a:lnTo>
                    <a:pt x="11819" y="17775"/>
                  </a:lnTo>
                  <a:lnTo>
                    <a:pt x="11514" y="17927"/>
                  </a:lnTo>
                  <a:lnTo>
                    <a:pt x="11229" y="18118"/>
                  </a:lnTo>
                  <a:lnTo>
                    <a:pt x="10943" y="18308"/>
                  </a:lnTo>
                  <a:lnTo>
                    <a:pt x="10943" y="18308"/>
                  </a:lnTo>
                  <a:lnTo>
                    <a:pt x="10715" y="18080"/>
                  </a:lnTo>
                  <a:lnTo>
                    <a:pt x="10487" y="17870"/>
                  </a:lnTo>
                  <a:lnTo>
                    <a:pt x="10239" y="17661"/>
                  </a:lnTo>
                  <a:lnTo>
                    <a:pt x="9992" y="17471"/>
                  </a:lnTo>
                  <a:lnTo>
                    <a:pt x="9725" y="17299"/>
                  </a:lnTo>
                  <a:lnTo>
                    <a:pt x="9459" y="17128"/>
                  </a:lnTo>
                  <a:lnTo>
                    <a:pt x="9174" y="16976"/>
                  </a:lnTo>
                  <a:lnTo>
                    <a:pt x="8888" y="16843"/>
                  </a:lnTo>
                  <a:lnTo>
                    <a:pt x="8584" y="16709"/>
                  </a:lnTo>
                  <a:lnTo>
                    <a:pt x="8279" y="16614"/>
                  </a:lnTo>
                  <a:lnTo>
                    <a:pt x="7975" y="16519"/>
                  </a:lnTo>
                  <a:lnTo>
                    <a:pt x="7651" y="16443"/>
                  </a:lnTo>
                  <a:lnTo>
                    <a:pt x="7328" y="16367"/>
                  </a:lnTo>
                  <a:lnTo>
                    <a:pt x="7004" y="16329"/>
                  </a:lnTo>
                  <a:lnTo>
                    <a:pt x="6661" y="16310"/>
                  </a:lnTo>
                  <a:lnTo>
                    <a:pt x="6319" y="16291"/>
                  </a:lnTo>
                  <a:lnTo>
                    <a:pt x="6319" y="16291"/>
                  </a:lnTo>
                  <a:lnTo>
                    <a:pt x="5995" y="16310"/>
                  </a:lnTo>
                  <a:lnTo>
                    <a:pt x="5672" y="16329"/>
                  </a:lnTo>
                  <a:lnTo>
                    <a:pt x="5367" y="16367"/>
                  </a:lnTo>
                  <a:lnTo>
                    <a:pt x="5044" y="16424"/>
                  </a:lnTo>
                  <a:lnTo>
                    <a:pt x="4739" y="16500"/>
                  </a:lnTo>
                  <a:lnTo>
                    <a:pt x="4435" y="16576"/>
                  </a:lnTo>
                  <a:lnTo>
                    <a:pt x="4149" y="16671"/>
                  </a:lnTo>
                  <a:lnTo>
                    <a:pt x="3864" y="16786"/>
                  </a:lnTo>
                  <a:lnTo>
                    <a:pt x="3578" y="16919"/>
                  </a:lnTo>
                  <a:lnTo>
                    <a:pt x="3312" y="17052"/>
                  </a:lnTo>
                  <a:lnTo>
                    <a:pt x="3046" y="17204"/>
                  </a:lnTo>
                  <a:lnTo>
                    <a:pt x="2798" y="17376"/>
                  </a:lnTo>
                  <a:lnTo>
                    <a:pt x="2551" y="17547"/>
                  </a:lnTo>
                  <a:lnTo>
                    <a:pt x="2303" y="17737"/>
                  </a:lnTo>
                  <a:lnTo>
                    <a:pt x="2075" y="17927"/>
                  </a:lnTo>
                  <a:lnTo>
                    <a:pt x="1866" y="18137"/>
                  </a:lnTo>
                  <a:lnTo>
                    <a:pt x="1656" y="18365"/>
                  </a:lnTo>
                  <a:lnTo>
                    <a:pt x="1447" y="18594"/>
                  </a:lnTo>
                  <a:lnTo>
                    <a:pt x="1257" y="18822"/>
                  </a:lnTo>
                  <a:lnTo>
                    <a:pt x="1085" y="19069"/>
                  </a:lnTo>
                  <a:lnTo>
                    <a:pt x="914" y="19336"/>
                  </a:lnTo>
                  <a:lnTo>
                    <a:pt x="762" y="19602"/>
                  </a:lnTo>
                  <a:lnTo>
                    <a:pt x="629" y="19869"/>
                  </a:lnTo>
                  <a:lnTo>
                    <a:pt x="514" y="20154"/>
                  </a:lnTo>
                  <a:lnTo>
                    <a:pt x="400" y="20440"/>
                  </a:lnTo>
                  <a:lnTo>
                    <a:pt x="286" y="20725"/>
                  </a:lnTo>
                  <a:lnTo>
                    <a:pt x="210" y="21030"/>
                  </a:lnTo>
                  <a:lnTo>
                    <a:pt x="134" y="21334"/>
                  </a:lnTo>
                  <a:lnTo>
                    <a:pt x="77" y="21638"/>
                  </a:lnTo>
                  <a:lnTo>
                    <a:pt x="39" y="21962"/>
                  </a:lnTo>
                  <a:lnTo>
                    <a:pt x="20" y="22286"/>
                  </a:lnTo>
                  <a:lnTo>
                    <a:pt x="1" y="22609"/>
                  </a:lnTo>
                  <a:lnTo>
                    <a:pt x="1" y="22609"/>
                  </a:lnTo>
                  <a:lnTo>
                    <a:pt x="20" y="22952"/>
                  </a:lnTo>
                  <a:lnTo>
                    <a:pt x="39" y="23294"/>
                  </a:lnTo>
                  <a:lnTo>
                    <a:pt x="96" y="23637"/>
                  </a:lnTo>
                  <a:lnTo>
                    <a:pt x="153" y="23960"/>
                  </a:lnTo>
                  <a:lnTo>
                    <a:pt x="229" y="24284"/>
                  </a:lnTo>
                  <a:lnTo>
                    <a:pt x="324" y="24607"/>
                  </a:lnTo>
                  <a:lnTo>
                    <a:pt x="438" y="24912"/>
                  </a:lnTo>
                  <a:lnTo>
                    <a:pt x="572" y="25216"/>
                  </a:lnTo>
                  <a:lnTo>
                    <a:pt x="55133" y="25216"/>
                  </a:lnTo>
                  <a:lnTo>
                    <a:pt x="55133" y="25216"/>
                  </a:lnTo>
                  <a:lnTo>
                    <a:pt x="55228" y="24912"/>
                  </a:lnTo>
                  <a:lnTo>
                    <a:pt x="55305" y="24588"/>
                  </a:lnTo>
                  <a:lnTo>
                    <a:pt x="55381" y="24265"/>
                  </a:lnTo>
                  <a:lnTo>
                    <a:pt x="55438" y="23941"/>
                  </a:lnTo>
                  <a:lnTo>
                    <a:pt x="55476" y="23618"/>
                  </a:lnTo>
                  <a:lnTo>
                    <a:pt x="55495" y="23294"/>
                  </a:lnTo>
                  <a:lnTo>
                    <a:pt x="55514" y="22952"/>
                  </a:lnTo>
                  <a:lnTo>
                    <a:pt x="55533" y="22609"/>
                  </a:lnTo>
                  <a:lnTo>
                    <a:pt x="55533" y="22609"/>
                  </a:lnTo>
                  <a:lnTo>
                    <a:pt x="55514" y="22152"/>
                  </a:lnTo>
                  <a:lnTo>
                    <a:pt x="55476" y="21696"/>
                  </a:lnTo>
                  <a:lnTo>
                    <a:pt x="55419" y="21258"/>
                  </a:lnTo>
                  <a:lnTo>
                    <a:pt x="55343" y="20801"/>
                  </a:lnTo>
                  <a:lnTo>
                    <a:pt x="55247" y="20382"/>
                  </a:lnTo>
                  <a:lnTo>
                    <a:pt x="55133" y="19945"/>
                  </a:lnTo>
                  <a:lnTo>
                    <a:pt x="54981" y="19526"/>
                  </a:lnTo>
                  <a:lnTo>
                    <a:pt x="54829" y="19126"/>
                  </a:lnTo>
                  <a:lnTo>
                    <a:pt x="54638" y="18727"/>
                  </a:lnTo>
                  <a:lnTo>
                    <a:pt x="54448" y="18346"/>
                  </a:lnTo>
                  <a:lnTo>
                    <a:pt x="54239" y="17966"/>
                  </a:lnTo>
                  <a:lnTo>
                    <a:pt x="53991" y="17604"/>
                  </a:lnTo>
                  <a:lnTo>
                    <a:pt x="53744" y="17261"/>
                  </a:lnTo>
                  <a:lnTo>
                    <a:pt x="53478" y="16919"/>
                  </a:lnTo>
                  <a:lnTo>
                    <a:pt x="53192" y="16595"/>
                  </a:lnTo>
                  <a:lnTo>
                    <a:pt x="52907" y="16291"/>
                  </a:lnTo>
                  <a:lnTo>
                    <a:pt x="52602" y="15986"/>
                  </a:lnTo>
                  <a:lnTo>
                    <a:pt x="52279" y="15701"/>
                  </a:lnTo>
                  <a:lnTo>
                    <a:pt x="51936" y="15434"/>
                  </a:lnTo>
                  <a:lnTo>
                    <a:pt x="51574" y="15187"/>
                  </a:lnTo>
                  <a:lnTo>
                    <a:pt x="51213" y="14959"/>
                  </a:lnTo>
                  <a:lnTo>
                    <a:pt x="50832" y="14749"/>
                  </a:lnTo>
                  <a:lnTo>
                    <a:pt x="50452" y="14540"/>
                  </a:lnTo>
                  <a:lnTo>
                    <a:pt x="50052" y="14369"/>
                  </a:lnTo>
                  <a:lnTo>
                    <a:pt x="49652" y="14197"/>
                  </a:lnTo>
                  <a:lnTo>
                    <a:pt x="49234" y="14064"/>
                  </a:lnTo>
                  <a:lnTo>
                    <a:pt x="48815" y="13950"/>
                  </a:lnTo>
                  <a:lnTo>
                    <a:pt x="48377" y="13836"/>
                  </a:lnTo>
                  <a:lnTo>
                    <a:pt x="47940" y="13760"/>
                  </a:lnTo>
                  <a:lnTo>
                    <a:pt x="47483" y="13703"/>
                  </a:lnTo>
                  <a:lnTo>
                    <a:pt x="47026" y="13665"/>
                  </a:lnTo>
                  <a:lnTo>
                    <a:pt x="46569" y="13665"/>
                  </a:lnTo>
                  <a:lnTo>
                    <a:pt x="46569" y="13665"/>
                  </a:lnTo>
                  <a:lnTo>
                    <a:pt x="46017" y="13684"/>
                  </a:lnTo>
                  <a:lnTo>
                    <a:pt x="45485" y="13722"/>
                  </a:lnTo>
                  <a:lnTo>
                    <a:pt x="45485" y="13722"/>
                  </a:lnTo>
                  <a:lnTo>
                    <a:pt x="45313" y="13379"/>
                  </a:lnTo>
                  <a:lnTo>
                    <a:pt x="45142" y="13056"/>
                  </a:lnTo>
                  <a:lnTo>
                    <a:pt x="44952" y="12751"/>
                  </a:lnTo>
                  <a:lnTo>
                    <a:pt x="44742" y="12447"/>
                  </a:lnTo>
                  <a:lnTo>
                    <a:pt x="44495" y="12161"/>
                  </a:lnTo>
                  <a:lnTo>
                    <a:pt x="44248" y="11895"/>
                  </a:lnTo>
                  <a:lnTo>
                    <a:pt x="43981" y="11647"/>
                  </a:lnTo>
                  <a:lnTo>
                    <a:pt x="43696" y="11419"/>
                  </a:lnTo>
                  <a:lnTo>
                    <a:pt x="43410" y="11210"/>
                  </a:lnTo>
                  <a:lnTo>
                    <a:pt x="43087" y="11000"/>
                  </a:lnTo>
                  <a:lnTo>
                    <a:pt x="42763" y="10829"/>
                  </a:lnTo>
                  <a:lnTo>
                    <a:pt x="42421" y="10677"/>
                  </a:lnTo>
                  <a:lnTo>
                    <a:pt x="42078" y="10543"/>
                  </a:lnTo>
                  <a:lnTo>
                    <a:pt x="41716" y="10429"/>
                  </a:lnTo>
                  <a:lnTo>
                    <a:pt x="41336" y="10353"/>
                  </a:lnTo>
                  <a:lnTo>
                    <a:pt x="40955" y="10296"/>
                  </a:lnTo>
                  <a:lnTo>
                    <a:pt x="40955" y="10296"/>
                  </a:lnTo>
                  <a:lnTo>
                    <a:pt x="40974" y="10087"/>
                  </a:lnTo>
                  <a:lnTo>
                    <a:pt x="40974" y="10087"/>
                  </a:lnTo>
                  <a:lnTo>
                    <a:pt x="40955" y="9573"/>
                  </a:lnTo>
                  <a:lnTo>
                    <a:pt x="40917" y="9059"/>
                  </a:lnTo>
                  <a:lnTo>
                    <a:pt x="40841" y="8545"/>
                  </a:lnTo>
                  <a:lnTo>
                    <a:pt x="40765" y="8050"/>
                  </a:lnTo>
                  <a:lnTo>
                    <a:pt x="40651" y="7575"/>
                  </a:lnTo>
                  <a:lnTo>
                    <a:pt x="40518" y="7080"/>
                  </a:lnTo>
                  <a:lnTo>
                    <a:pt x="40346" y="6623"/>
                  </a:lnTo>
                  <a:lnTo>
                    <a:pt x="40175" y="6166"/>
                  </a:lnTo>
                  <a:lnTo>
                    <a:pt x="39966" y="5710"/>
                  </a:lnTo>
                  <a:lnTo>
                    <a:pt x="39756" y="5272"/>
                  </a:lnTo>
                  <a:lnTo>
                    <a:pt x="39509" y="4853"/>
                  </a:lnTo>
                  <a:lnTo>
                    <a:pt x="39242" y="4454"/>
                  </a:lnTo>
                  <a:lnTo>
                    <a:pt x="38957" y="4054"/>
                  </a:lnTo>
                  <a:lnTo>
                    <a:pt x="38652" y="3673"/>
                  </a:lnTo>
                  <a:lnTo>
                    <a:pt x="38348" y="3312"/>
                  </a:lnTo>
                  <a:lnTo>
                    <a:pt x="38005" y="2950"/>
                  </a:lnTo>
                  <a:lnTo>
                    <a:pt x="37663" y="2627"/>
                  </a:lnTo>
                  <a:lnTo>
                    <a:pt x="37301" y="2303"/>
                  </a:lnTo>
                  <a:lnTo>
                    <a:pt x="36921" y="1999"/>
                  </a:lnTo>
                  <a:lnTo>
                    <a:pt x="36521" y="1732"/>
                  </a:lnTo>
                  <a:lnTo>
                    <a:pt x="36102" y="1466"/>
                  </a:lnTo>
                  <a:lnTo>
                    <a:pt x="35684" y="1218"/>
                  </a:lnTo>
                  <a:lnTo>
                    <a:pt x="35246" y="990"/>
                  </a:lnTo>
                  <a:lnTo>
                    <a:pt x="34808" y="800"/>
                  </a:lnTo>
                  <a:lnTo>
                    <a:pt x="34351" y="609"/>
                  </a:lnTo>
                  <a:lnTo>
                    <a:pt x="33876" y="457"/>
                  </a:lnTo>
                  <a:lnTo>
                    <a:pt x="33400" y="324"/>
                  </a:lnTo>
                  <a:lnTo>
                    <a:pt x="32905" y="210"/>
                  </a:lnTo>
                  <a:lnTo>
                    <a:pt x="32410" y="114"/>
                  </a:lnTo>
                  <a:lnTo>
                    <a:pt x="31916" y="57"/>
                  </a:lnTo>
                  <a:lnTo>
                    <a:pt x="31402" y="19"/>
                  </a:lnTo>
                  <a:lnTo>
                    <a:pt x="30869" y="0"/>
                  </a:lnTo>
                  <a:lnTo>
                    <a:pt x="308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
            <p:cNvSpPr/>
            <p:nvPr/>
          </p:nvSpPr>
          <p:spPr>
            <a:xfrm>
              <a:off x="4712300" y="4260775"/>
              <a:ext cx="1084775" cy="375900"/>
            </a:xfrm>
            <a:custGeom>
              <a:rect b="b" l="l" r="r" t="t"/>
              <a:pathLst>
                <a:path extrusionOk="0" h="15036" w="43391">
                  <a:moveTo>
                    <a:pt x="38652" y="9041"/>
                  </a:moveTo>
                  <a:lnTo>
                    <a:pt x="38652" y="9041"/>
                  </a:lnTo>
                  <a:lnTo>
                    <a:pt x="38405" y="9041"/>
                  </a:lnTo>
                  <a:lnTo>
                    <a:pt x="38157" y="9060"/>
                  </a:lnTo>
                  <a:lnTo>
                    <a:pt x="37929" y="9098"/>
                  </a:lnTo>
                  <a:lnTo>
                    <a:pt x="37681" y="9136"/>
                  </a:lnTo>
                  <a:lnTo>
                    <a:pt x="37453" y="9193"/>
                  </a:lnTo>
                  <a:lnTo>
                    <a:pt x="37225" y="9269"/>
                  </a:lnTo>
                  <a:lnTo>
                    <a:pt x="36996" y="9345"/>
                  </a:lnTo>
                  <a:lnTo>
                    <a:pt x="36787" y="9421"/>
                  </a:lnTo>
                  <a:lnTo>
                    <a:pt x="36787" y="9421"/>
                  </a:lnTo>
                  <a:lnTo>
                    <a:pt x="36673" y="9212"/>
                  </a:lnTo>
                  <a:lnTo>
                    <a:pt x="36559" y="9022"/>
                  </a:lnTo>
                  <a:lnTo>
                    <a:pt x="36425" y="8831"/>
                  </a:lnTo>
                  <a:lnTo>
                    <a:pt x="36273" y="8660"/>
                  </a:lnTo>
                  <a:lnTo>
                    <a:pt x="36121" y="8489"/>
                  </a:lnTo>
                  <a:lnTo>
                    <a:pt x="35950" y="8336"/>
                  </a:lnTo>
                  <a:lnTo>
                    <a:pt x="35778" y="8184"/>
                  </a:lnTo>
                  <a:lnTo>
                    <a:pt x="35588" y="8070"/>
                  </a:lnTo>
                  <a:lnTo>
                    <a:pt x="35398" y="7937"/>
                  </a:lnTo>
                  <a:lnTo>
                    <a:pt x="35188" y="7842"/>
                  </a:lnTo>
                  <a:lnTo>
                    <a:pt x="34979" y="7746"/>
                  </a:lnTo>
                  <a:lnTo>
                    <a:pt x="34751" y="7670"/>
                  </a:lnTo>
                  <a:lnTo>
                    <a:pt x="34522" y="7613"/>
                  </a:lnTo>
                  <a:lnTo>
                    <a:pt x="34294" y="7575"/>
                  </a:lnTo>
                  <a:lnTo>
                    <a:pt x="34047" y="7537"/>
                  </a:lnTo>
                  <a:lnTo>
                    <a:pt x="33799" y="7537"/>
                  </a:lnTo>
                  <a:lnTo>
                    <a:pt x="33799" y="7537"/>
                  </a:lnTo>
                  <a:lnTo>
                    <a:pt x="33514" y="7556"/>
                  </a:lnTo>
                  <a:lnTo>
                    <a:pt x="33228" y="7594"/>
                  </a:lnTo>
                  <a:lnTo>
                    <a:pt x="33228" y="7594"/>
                  </a:lnTo>
                  <a:lnTo>
                    <a:pt x="33133" y="7118"/>
                  </a:lnTo>
                  <a:lnTo>
                    <a:pt x="33000" y="6681"/>
                  </a:lnTo>
                  <a:lnTo>
                    <a:pt x="32810" y="6243"/>
                  </a:lnTo>
                  <a:lnTo>
                    <a:pt x="32600" y="5843"/>
                  </a:lnTo>
                  <a:lnTo>
                    <a:pt x="32372" y="5463"/>
                  </a:lnTo>
                  <a:lnTo>
                    <a:pt x="32086" y="5101"/>
                  </a:lnTo>
                  <a:lnTo>
                    <a:pt x="31782" y="4759"/>
                  </a:lnTo>
                  <a:lnTo>
                    <a:pt x="31458" y="4454"/>
                  </a:lnTo>
                  <a:lnTo>
                    <a:pt x="31097" y="4169"/>
                  </a:lnTo>
                  <a:lnTo>
                    <a:pt x="30716" y="3921"/>
                  </a:lnTo>
                  <a:lnTo>
                    <a:pt x="30316" y="3693"/>
                  </a:lnTo>
                  <a:lnTo>
                    <a:pt x="29879" y="3522"/>
                  </a:lnTo>
                  <a:lnTo>
                    <a:pt x="29441" y="3369"/>
                  </a:lnTo>
                  <a:lnTo>
                    <a:pt x="28984" y="3274"/>
                  </a:lnTo>
                  <a:lnTo>
                    <a:pt x="28509" y="3198"/>
                  </a:lnTo>
                  <a:lnTo>
                    <a:pt x="28033" y="3179"/>
                  </a:lnTo>
                  <a:lnTo>
                    <a:pt x="28033" y="3179"/>
                  </a:lnTo>
                  <a:lnTo>
                    <a:pt x="27576" y="3198"/>
                  </a:lnTo>
                  <a:lnTo>
                    <a:pt x="27138" y="3255"/>
                  </a:lnTo>
                  <a:lnTo>
                    <a:pt x="26701" y="3350"/>
                  </a:lnTo>
                  <a:lnTo>
                    <a:pt x="26282" y="3484"/>
                  </a:lnTo>
                  <a:lnTo>
                    <a:pt x="26282" y="3484"/>
                  </a:lnTo>
                  <a:lnTo>
                    <a:pt x="26015" y="3103"/>
                  </a:lnTo>
                  <a:lnTo>
                    <a:pt x="25730" y="2722"/>
                  </a:lnTo>
                  <a:lnTo>
                    <a:pt x="25406" y="2380"/>
                  </a:lnTo>
                  <a:lnTo>
                    <a:pt x="25083" y="2056"/>
                  </a:lnTo>
                  <a:lnTo>
                    <a:pt x="24740" y="1752"/>
                  </a:lnTo>
                  <a:lnTo>
                    <a:pt x="24360" y="1466"/>
                  </a:lnTo>
                  <a:lnTo>
                    <a:pt x="23979" y="1200"/>
                  </a:lnTo>
                  <a:lnTo>
                    <a:pt x="23579" y="952"/>
                  </a:lnTo>
                  <a:lnTo>
                    <a:pt x="23161" y="743"/>
                  </a:lnTo>
                  <a:lnTo>
                    <a:pt x="22723" y="553"/>
                  </a:lnTo>
                  <a:lnTo>
                    <a:pt x="22285" y="381"/>
                  </a:lnTo>
                  <a:lnTo>
                    <a:pt x="21829" y="248"/>
                  </a:lnTo>
                  <a:lnTo>
                    <a:pt x="21353" y="153"/>
                  </a:lnTo>
                  <a:lnTo>
                    <a:pt x="20877" y="58"/>
                  </a:lnTo>
                  <a:lnTo>
                    <a:pt x="20382" y="20"/>
                  </a:lnTo>
                  <a:lnTo>
                    <a:pt x="19887" y="1"/>
                  </a:lnTo>
                  <a:lnTo>
                    <a:pt x="19887" y="1"/>
                  </a:lnTo>
                  <a:lnTo>
                    <a:pt x="19488" y="20"/>
                  </a:lnTo>
                  <a:lnTo>
                    <a:pt x="19107" y="39"/>
                  </a:lnTo>
                  <a:lnTo>
                    <a:pt x="18727" y="96"/>
                  </a:lnTo>
                  <a:lnTo>
                    <a:pt x="18346" y="153"/>
                  </a:lnTo>
                  <a:lnTo>
                    <a:pt x="17984" y="248"/>
                  </a:lnTo>
                  <a:lnTo>
                    <a:pt x="17623" y="343"/>
                  </a:lnTo>
                  <a:lnTo>
                    <a:pt x="17261" y="458"/>
                  </a:lnTo>
                  <a:lnTo>
                    <a:pt x="16919" y="610"/>
                  </a:lnTo>
                  <a:lnTo>
                    <a:pt x="16576" y="762"/>
                  </a:lnTo>
                  <a:lnTo>
                    <a:pt x="16253" y="914"/>
                  </a:lnTo>
                  <a:lnTo>
                    <a:pt x="15929" y="1105"/>
                  </a:lnTo>
                  <a:lnTo>
                    <a:pt x="15625" y="1295"/>
                  </a:lnTo>
                  <a:lnTo>
                    <a:pt x="15339" y="1523"/>
                  </a:lnTo>
                  <a:lnTo>
                    <a:pt x="15035" y="1752"/>
                  </a:lnTo>
                  <a:lnTo>
                    <a:pt x="14768" y="1980"/>
                  </a:lnTo>
                  <a:lnTo>
                    <a:pt x="14502" y="2227"/>
                  </a:lnTo>
                  <a:lnTo>
                    <a:pt x="14254" y="2494"/>
                  </a:lnTo>
                  <a:lnTo>
                    <a:pt x="14007" y="2779"/>
                  </a:lnTo>
                  <a:lnTo>
                    <a:pt x="13779" y="3065"/>
                  </a:lnTo>
                  <a:lnTo>
                    <a:pt x="13569" y="3369"/>
                  </a:lnTo>
                  <a:lnTo>
                    <a:pt x="13379" y="3674"/>
                  </a:lnTo>
                  <a:lnTo>
                    <a:pt x="13189" y="3997"/>
                  </a:lnTo>
                  <a:lnTo>
                    <a:pt x="13017" y="4321"/>
                  </a:lnTo>
                  <a:lnTo>
                    <a:pt x="12865" y="4663"/>
                  </a:lnTo>
                  <a:lnTo>
                    <a:pt x="12732" y="5006"/>
                  </a:lnTo>
                  <a:lnTo>
                    <a:pt x="12618" y="5349"/>
                  </a:lnTo>
                  <a:lnTo>
                    <a:pt x="12503" y="5710"/>
                  </a:lnTo>
                  <a:lnTo>
                    <a:pt x="12427" y="6091"/>
                  </a:lnTo>
                  <a:lnTo>
                    <a:pt x="12351" y="6452"/>
                  </a:lnTo>
                  <a:lnTo>
                    <a:pt x="12313" y="6833"/>
                  </a:lnTo>
                  <a:lnTo>
                    <a:pt x="12275" y="7233"/>
                  </a:lnTo>
                  <a:lnTo>
                    <a:pt x="12275" y="7613"/>
                  </a:lnTo>
                  <a:lnTo>
                    <a:pt x="12275" y="7613"/>
                  </a:lnTo>
                  <a:lnTo>
                    <a:pt x="12275" y="8051"/>
                  </a:lnTo>
                  <a:lnTo>
                    <a:pt x="12313" y="8489"/>
                  </a:lnTo>
                  <a:lnTo>
                    <a:pt x="12389" y="8907"/>
                  </a:lnTo>
                  <a:lnTo>
                    <a:pt x="12465" y="9326"/>
                  </a:lnTo>
                  <a:lnTo>
                    <a:pt x="12465" y="9326"/>
                  </a:lnTo>
                  <a:lnTo>
                    <a:pt x="12218" y="9288"/>
                  </a:lnTo>
                  <a:lnTo>
                    <a:pt x="11952" y="9288"/>
                  </a:lnTo>
                  <a:lnTo>
                    <a:pt x="11952" y="9288"/>
                  </a:lnTo>
                  <a:lnTo>
                    <a:pt x="11590" y="9307"/>
                  </a:lnTo>
                  <a:lnTo>
                    <a:pt x="11228" y="9364"/>
                  </a:lnTo>
                  <a:lnTo>
                    <a:pt x="10886" y="9459"/>
                  </a:lnTo>
                  <a:lnTo>
                    <a:pt x="10562" y="9592"/>
                  </a:lnTo>
                  <a:lnTo>
                    <a:pt x="10239" y="9764"/>
                  </a:lnTo>
                  <a:lnTo>
                    <a:pt x="9953" y="9954"/>
                  </a:lnTo>
                  <a:lnTo>
                    <a:pt x="9687" y="10182"/>
                  </a:lnTo>
                  <a:lnTo>
                    <a:pt x="9459" y="10430"/>
                  </a:lnTo>
                  <a:lnTo>
                    <a:pt x="9459" y="10430"/>
                  </a:lnTo>
                  <a:lnTo>
                    <a:pt x="9192" y="10278"/>
                  </a:lnTo>
                  <a:lnTo>
                    <a:pt x="8926" y="10125"/>
                  </a:lnTo>
                  <a:lnTo>
                    <a:pt x="8640" y="10011"/>
                  </a:lnTo>
                  <a:lnTo>
                    <a:pt x="8336" y="9897"/>
                  </a:lnTo>
                  <a:lnTo>
                    <a:pt x="8050" y="9821"/>
                  </a:lnTo>
                  <a:lnTo>
                    <a:pt x="7727" y="9764"/>
                  </a:lnTo>
                  <a:lnTo>
                    <a:pt x="7403" y="9726"/>
                  </a:lnTo>
                  <a:lnTo>
                    <a:pt x="7080" y="9707"/>
                  </a:lnTo>
                  <a:lnTo>
                    <a:pt x="7080" y="9707"/>
                  </a:lnTo>
                  <a:lnTo>
                    <a:pt x="6775" y="9726"/>
                  </a:lnTo>
                  <a:lnTo>
                    <a:pt x="6471" y="9745"/>
                  </a:lnTo>
                  <a:lnTo>
                    <a:pt x="6185" y="9802"/>
                  </a:lnTo>
                  <a:lnTo>
                    <a:pt x="5881" y="9878"/>
                  </a:lnTo>
                  <a:lnTo>
                    <a:pt x="5614" y="9973"/>
                  </a:lnTo>
                  <a:lnTo>
                    <a:pt x="5348" y="10087"/>
                  </a:lnTo>
                  <a:lnTo>
                    <a:pt x="5081" y="10220"/>
                  </a:lnTo>
                  <a:lnTo>
                    <a:pt x="4834" y="10354"/>
                  </a:lnTo>
                  <a:lnTo>
                    <a:pt x="4587" y="10525"/>
                  </a:lnTo>
                  <a:lnTo>
                    <a:pt x="4358" y="10696"/>
                  </a:lnTo>
                  <a:lnTo>
                    <a:pt x="4149" y="10887"/>
                  </a:lnTo>
                  <a:lnTo>
                    <a:pt x="3940" y="11096"/>
                  </a:lnTo>
                  <a:lnTo>
                    <a:pt x="3749" y="11324"/>
                  </a:lnTo>
                  <a:lnTo>
                    <a:pt x="3578" y="11553"/>
                  </a:lnTo>
                  <a:lnTo>
                    <a:pt x="3426" y="11800"/>
                  </a:lnTo>
                  <a:lnTo>
                    <a:pt x="3293" y="12047"/>
                  </a:lnTo>
                  <a:lnTo>
                    <a:pt x="3293" y="12047"/>
                  </a:lnTo>
                  <a:lnTo>
                    <a:pt x="3083" y="12028"/>
                  </a:lnTo>
                  <a:lnTo>
                    <a:pt x="2874" y="12028"/>
                  </a:lnTo>
                  <a:lnTo>
                    <a:pt x="2874" y="12028"/>
                  </a:lnTo>
                  <a:lnTo>
                    <a:pt x="2569" y="12028"/>
                  </a:lnTo>
                  <a:lnTo>
                    <a:pt x="2284" y="12086"/>
                  </a:lnTo>
                  <a:lnTo>
                    <a:pt x="2017" y="12143"/>
                  </a:lnTo>
                  <a:lnTo>
                    <a:pt x="1751" y="12257"/>
                  </a:lnTo>
                  <a:lnTo>
                    <a:pt x="1504" y="12371"/>
                  </a:lnTo>
                  <a:lnTo>
                    <a:pt x="1256" y="12504"/>
                  </a:lnTo>
                  <a:lnTo>
                    <a:pt x="1047" y="12675"/>
                  </a:lnTo>
                  <a:lnTo>
                    <a:pt x="838" y="12866"/>
                  </a:lnTo>
                  <a:lnTo>
                    <a:pt x="647" y="13075"/>
                  </a:lnTo>
                  <a:lnTo>
                    <a:pt x="495" y="13284"/>
                  </a:lnTo>
                  <a:lnTo>
                    <a:pt x="343" y="13532"/>
                  </a:lnTo>
                  <a:lnTo>
                    <a:pt x="229" y="13779"/>
                  </a:lnTo>
                  <a:lnTo>
                    <a:pt x="133" y="14046"/>
                  </a:lnTo>
                  <a:lnTo>
                    <a:pt x="57" y="14312"/>
                  </a:lnTo>
                  <a:lnTo>
                    <a:pt x="19" y="14598"/>
                  </a:lnTo>
                  <a:lnTo>
                    <a:pt x="0" y="14883"/>
                  </a:lnTo>
                  <a:lnTo>
                    <a:pt x="0" y="14883"/>
                  </a:lnTo>
                  <a:lnTo>
                    <a:pt x="0" y="15035"/>
                  </a:lnTo>
                  <a:lnTo>
                    <a:pt x="43238" y="15035"/>
                  </a:lnTo>
                  <a:lnTo>
                    <a:pt x="43238" y="15035"/>
                  </a:lnTo>
                  <a:lnTo>
                    <a:pt x="43296" y="14731"/>
                  </a:lnTo>
                  <a:lnTo>
                    <a:pt x="43353" y="14426"/>
                  </a:lnTo>
                  <a:lnTo>
                    <a:pt x="43391" y="14103"/>
                  </a:lnTo>
                  <a:lnTo>
                    <a:pt x="43391" y="13779"/>
                  </a:lnTo>
                  <a:lnTo>
                    <a:pt x="43391" y="13779"/>
                  </a:lnTo>
                  <a:lnTo>
                    <a:pt x="43391" y="13532"/>
                  </a:lnTo>
                  <a:lnTo>
                    <a:pt x="43372" y="13303"/>
                  </a:lnTo>
                  <a:lnTo>
                    <a:pt x="43353" y="13056"/>
                  </a:lnTo>
                  <a:lnTo>
                    <a:pt x="43296" y="12828"/>
                  </a:lnTo>
                  <a:lnTo>
                    <a:pt x="43257" y="12599"/>
                  </a:lnTo>
                  <a:lnTo>
                    <a:pt x="43181" y="12371"/>
                  </a:lnTo>
                  <a:lnTo>
                    <a:pt x="43105" y="12143"/>
                  </a:lnTo>
                  <a:lnTo>
                    <a:pt x="43029" y="11933"/>
                  </a:lnTo>
                  <a:lnTo>
                    <a:pt x="42820" y="11515"/>
                  </a:lnTo>
                  <a:lnTo>
                    <a:pt x="42591" y="11134"/>
                  </a:lnTo>
                  <a:lnTo>
                    <a:pt x="42306" y="10772"/>
                  </a:lnTo>
                  <a:lnTo>
                    <a:pt x="42001" y="10430"/>
                  </a:lnTo>
                  <a:lnTo>
                    <a:pt x="41678" y="10125"/>
                  </a:lnTo>
                  <a:lnTo>
                    <a:pt x="41316" y="9859"/>
                  </a:lnTo>
                  <a:lnTo>
                    <a:pt x="40917" y="9611"/>
                  </a:lnTo>
                  <a:lnTo>
                    <a:pt x="40498" y="9421"/>
                  </a:lnTo>
                  <a:lnTo>
                    <a:pt x="40289" y="9326"/>
                  </a:lnTo>
                  <a:lnTo>
                    <a:pt x="40060" y="9250"/>
                  </a:lnTo>
                  <a:lnTo>
                    <a:pt x="39851" y="9193"/>
                  </a:lnTo>
                  <a:lnTo>
                    <a:pt x="39604" y="9136"/>
                  </a:lnTo>
                  <a:lnTo>
                    <a:pt x="39375" y="9098"/>
                  </a:lnTo>
                  <a:lnTo>
                    <a:pt x="39147" y="9060"/>
                  </a:lnTo>
                  <a:lnTo>
                    <a:pt x="38899" y="9041"/>
                  </a:lnTo>
                  <a:lnTo>
                    <a:pt x="38652" y="9041"/>
                  </a:lnTo>
                  <a:lnTo>
                    <a:pt x="38652" y="904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5"/>
            <p:cNvSpPr/>
            <p:nvPr/>
          </p:nvSpPr>
          <p:spPr>
            <a:xfrm>
              <a:off x="1110700" y="4021000"/>
              <a:ext cx="1356450" cy="616150"/>
            </a:xfrm>
            <a:custGeom>
              <a:rect b="b" l="l" r="r" t="t"/>
              <a:pathLst>
                <a:path extrusionOk="0" h="24646" w="54258">
                  <a:moveTo>
                    <a:pt x="24093" y="0"/>
                  </a:moveTo>
                  <a:lnTo>
                    <a:pt x="24093" y="0"/>
                  </a:lnTo>
                  <a:lnTo>
                    <a:pt x="24588" y="19"/>
                  </a:lnTo>
                  <a:lnTo>
                    <a:pt x="25102" y="57"/>
                  </a:lnTo>
                  <a:lnTo>
                    <a:pt x="25597" y="114"/>
                  </a:lnTo>
                  <a:lnTo>
                    <a:pt x="26072" y="191"/>
                  </a:lnTo>
                  <a:lnTo>
                    <a:pt x="26548" y="305"/>
                  </a:lnTo>
                  <a:lnTo>
                    <a:pt x="27024" y="438"/>
                  </a:lnTo>
                  <a:lnTo>
                    <a:pt x="27481" y="590"/>
                  </a:lnTo>
                  <a:lnTo>
                    <a:pt x="27918" y="781"/>
                  </a:lnTo>
                  <a:lnTo>
                    <a:pt x="28356" y="971"/>
                  </a:lnTo>
                  <a:lnTo>
                    <a:pt x="28794" y="1180"/>
                  </a:lnTo>
                  <a:lnTo>
                    <a:pt x="29193" y="1428"/>
                  </a:lnTo>
                  <a:lnTo>
                    <a:pt x="29593" y="1675"/>
                  </a:lnTo>
                  <a:lnTo>
                    <a:pt x="29993" y="1960"/>
                  </a:lnTo>
                  <a:lnTo>
                    <a:pt x="30354" y="2246"/>
                  </a:lnTo>
                  <a:lnTo>
                    <a:pt x="30716" y="2550"/>
                  </a:lnTo>
                  <a:lnTo>
                    <a:pt x="31058" y="2893"/>
                  </a:lnTo>
                  <a:lnTo>
                    <a:pt x="31382" y="3236"/>
                  </a:lnTo>
                  <a:lnTo>
                    <a:pt x="31687" y="3578"/>
                  </a:lnTo>
                  <a:lnTo>
                    <a:pt x="31991" y="3959"/>
                  </a:lnTo>
                  <a:lnTo>
                    <a:pt x="32257" y="4339"/>
                  </a:lnTo>
                  <a:lnTo>
                    <a:pt x="32524" y="4739"/>
                  </a:lnTo>
                  <a:lnTo>
                    <a:pt x="32752" y="5158"/>
                  </a:lnTo>
                  <a:lnTo>
                    <a:pt x="32981" y="5576"/>
                  </a:lnTo>
                  <a:lnTo>
                    <a:pt x="33171" y="6014"/>
                  </a:lnTo>
                  <a:lnTo>
                    <a:pt x="33342" y="6471"/>
                  </a:lnTo>
                  <a:lnTo>
                    <a:pt x="33494" y="6928"/>
                  </a:lnTo>
                  <a:lnTo>
                    <a:pt x="33628" y="7403"/>
                  </a:lnTo>
                  <a:lnTo>
                    <a:pt x="33742" y="7879"/>
                  </a:lnTo>
                  <a:lnTo>
                    <a:pt x="33837" y="8355"/>
                  </a:lnTo>
                  <a:lnTo>
                    <a:pt x="33894" y="8850"/>
                  </a:lnTo>
                  <a:lnTo>
                    <a:pt x="33932" y="9344"/>
                  </a:lnTo>
                  <a:lnTo>
                    <a:pt x="33951" y="9858"/>
                  </a:lnTo>
                  <a:lnTo>
                    <a:pt x="33951" y="9858"/>
                  </a:lnTo>
                  <a:lnTo>
                    <a:pt x="33932" y="10201"/>
                  </a:lnTo>
                  <a:lnTo>
                    <a:pt x="33932" y="10543"/>
                  </a:lnTo>
                  <a:lnTo>
                    <a:pt x="33932" y="10543"/>
                  </a:lnTo>
                  <a:lnTo>
                    <a:pt x="34237" y="10581"/>
                  </a:lnTo>
                  <a:lnTo>
                    <a:pt x="34560" y="10658"/>
                  </a:lnTo>
                  <a:lnTo>
                    <a:pt x="34865" y="10734"/>
                  </a:lnTo>
                  <a:lnTo>
                    <a:pt x="35188" y="10829"/>
                  </a:lnTo>
                  <a:lnTo>
                    <a:pt x="35493" y="10924"/>
                  </a:lnTo>
                  <a:lnTo>
                    <a:pt x="35778" y="11038"/>
                  </a:lnTo>
                  <a:lnTo>
                    <a:pt x="36083" y="11152"/>
                  </a:lnTo>
                  <a:lnTo>
                    <a:pt x="36368" y="11286"/>
                  </a:lnTo>
                  <a:lnTo>
                    <a:pt x="36654" y="11419"/>
                  </a:lnTo>
                  <a:lnTo>
                    <a:pt x="36920" y="11571"/>
                  </a:lnTo>
                  <a:lnTo>
                    <a:pt x="37453" y="11914"/>
                  </a:lnTo>
                  <a:lnTo>
                    <a:pt x="37967" y="12275"/>
                  </a:lnTo>
                  <a:lnTo>
                    <a:pt x="38442" y="12675"/>
                  </a:lnTo>
                  <a:lnTo>
                    <a:pt x="38880" y="13113"/>
                  </a:lnTo>
                  <a:lnTo>
                    <a:pt x="39299" y="13569"/>
                  </a:lnTo>
                  <a:lnTo>
                    <a:pt x="39699" y="14064"/>
                  </a:lnTo>
                  <a:lnTo>
                    <a:pt x="40041" y="14597"/>
                  </a:lnTo>
                  <a:lnTo>
                    <a:pt x="40346" y="15130"/>
                  </a:lnTo>
                  <a:lnTo>
                    <a:pt x="40498" y="15415"/>
                  </a:lnTo>
                  <a:lnTo>
                    <a:pt x="40612" y="15701"/>
                  </a:lnTo>
                  <a:lnTo>
                    <a:pt x="40745" y="16005"/>
                  </a:lnTo>
                  <a:lnTo>
                    <a:pt x="40859" y="16291"/>
                  </a:lnTo>
                  <a:lnTo>
                    <a:pt x="40955" y="16595"/>
                  </a:lnTo>
                  <a:lnTo>
                    <a:pt x="41031" y="16919"/>
                  </a:lnTo>
                  <a:lnTo>
                    <a:pt x="41031" y="16919"/>
                  </a:lnTo>
                  <a:lnTo>
                    <a:pt x="41392" y="16957"/>
                  </a:lnTo>
                  <a:lnTo>
                    <a:pt x="41735" y="17014"/>
                  </a:lnTo>
                  <a:lnTo>
                    <a:pt x="42058" y="17109"/>
                  </a:lnTo>
                  <a:lnTo>
                    <a:pt x="42382" y="17223"/>
                  </a:lnTo>
                  <a:lnTo>
                    <a:pt x="42705" y="17376"/>
                  </a:lnTo>
                  <a:lnTo>
                    <a:pt x="43010" y="17528"/>
                  </a:lnTo>
                  <a:lnTo>
                    <a:pt x="43295" y="17699"/>
                  </a:lnTo>
                  <a:lnTo>
                    <a:pt x="43562" y="17889"/>
                  </a:lnTo>
                  <a:lnTo>
                    <a:pt x="43562" y="17889"/>
                  </a:lnTo>
                  <a:lnTo>
                    <a:pt x="43790" y="17680"/>
                  </a:lnTo>
                  <a:lnTo>
                    <a:pt x="44019" y="17471"/>
                  </a:lnTo>
                  <a:lnTo>
                    <a:pt x="44247" y="17261"/>
                  </a:lnTo>
                  <a:lnTo>
                    <a:pt x="44494" y="17071"/>
                  </a:lnTo>
                  <a:lnTo>
                    <a:pt x="44761" y="16900"/>
                  </a:lnTo>
                  <a:lnTo>
                    <a:pt x="45027" y="16747"/>
                  </a:lnTo>
                  <a:lnTo>
                    <a:pt x="45294" y="16595"/>
                  </a:lnTo>
                  <a:lnTo>
                    <a:pt x="45579" y="16462"/>
                  </a:lnTo>
                  <a:lnTo>
                    <a:pt x="45865" y="16329"/>
                  </a:lnTo>
                  <a:lnTo>
                    <a:pt x="46169" y="16234"/>
                  </a:lnTo>
                  <a:lnTo>
                    <a:pt x="46474" y="16139"/>
                  </a:lnTo>
                  <a:lnTo>
                    <a:pt x="46778" y="16062"/>
                  </a:lnTo>
                  <a:lnTo>
                    <a:pt x="47102" y="16005"/>
                  </a:lnTo>
                  <a:lnTo>
                    <a:pt x="47425" y="15967"/>
                  </a:lnTo>
                  <a:lnTo>
                    <a:pt x="47749" y="15929"/>
                  </a:lnTo>
                  <a:lnTo>
                    <a:pt x="48091" y="15929"/>
                  </a:lnTo>
                  <a:lnTo>
                    <a:pt x="48091" y="15929"/>
                  </a:lnTo>
                  <a:lnTo>
                    <a:pt x="48396" y="15929"/>
                  </a:lnTo>
                  <a:lnTo>
                    <a:pt x="48719" y="15948"/>
                  </a:lnTo>
                  <a:lnTo>
                    <a:pt x="49024" y="16005"/>
                  </a:lnTo>
                  <a:lnTo>
                    <a:pt x="49328" y="16043"/>
                  </a:lnTo>
                  <a:lnTo>
                    <a:pt x="49633" y="16119"/>
                  </a:lnTo>
                  <a:lnTo>
                    <a:pt x="49918" y="16196"/>
                  </a:lnTo>
                  <a:lnTo>
                    <a:pt x="50204" y="16291"/>
                  </a:lnTo>
                  <a:lnTo>
                    <a:pt x="50489" y="16405"/>
                  </a:lnTo>
                  <a:lnTo>
                    <a:pt x="50756" y="16538"/>
                  </a:lnTo>
                  <a:lnTo>
                    <a:pt x="51022" y="16671"/>
                  </a:lnTo>
                  <a:lnTo>
                    <a:pt x="51288" y="16824"/>
                  </a:lnTo>
                  <a:lnTo>
                    <a:pt x="51536" y="16976"/>
                  </a:lnTo>
                  <a:lnTo>
                    <a:pt x="51783" y="17147"/>
                  </a:lnTo>
                  <a:lnTo>
                    <a:pt x="52012" y="17337"/>
                  </a:lnTo>
                  <a:lnTo>
                    <a:pt x="52240" y="17528"/>
                  </a:lnTo>
                  <a:lnTo>
                    <a:pt x="52449" y="17737"/>
                  </a:lnTo>
                  <a:lnTo>
                    <a:pt x="52659" y="17946"/>
                  </a:lnTo>
                  <a:lnTo>
                    <a:pt x="52849" y="18175"/>
                  </a:lnTo>
                  <a:lnTo>
                    <a:pt x="53020" y="18403"/>
                  </a:lnTo>
                  <a:lnTo>
                    <a:pt x="53191" y="18651"/>
                  </a:lnTo>
                  <a:lnTo>
                    <a:pt x="53363" y="18898"/>
                  </a:lnTo>
                  <a:lnTo>
                    <a:pt x="53515" y="19145"/>
                  </a:lnTo>
                  <a:lnTo>
                    <a:pt x="53648" y="19412"/>
                  </a:lnTo>
                  <a:lnTo>
                    <a:pt x="53762" y="19697"/>
                  </a:lnTo>
                  <a:lnTo>
                    <a:pt x="53877" y="19964"/>
                  </a:lnTo>
                  <a:lnTo>
                    <a:pt x="53972" y="20249"/>
                  </a:lnTo>
                  <a:lnTo>
                    <a:pt x="54067" y="20554"/>
                  </a:lnTo>
                  <a:lnTo>
                    <a:pt x="54124" y="20839"/>
                  </a:lnTo>
                  <a:lnTo>
                    <a:pt x="54181" y="21144"/>
                  </a:lnTo>
                  <a:lnTo>
                    <a:pt x="54219" y="21467"/>
                  </a:lnTo>
                  <a:lnTo>
                    <a:pt x="54238" y="21772"/>
                  </a:lnTo>
                  <a:lnTo>
                    <a:pt x="54257" y="22095"/>
                  </a:lnTo>
                  <a:lnTo>
                    <a:pt x="54257" y="22095"/>
                  </a:lnTo>
                  <a:lnTo>
                    <a:pt x="54238" y="22438"/>
                  </a:lnTo>
                  <a:lnTo>
                    <a:pt x="54219" y="22761"/>
                  </a:lnTo>
                  <a:lnTo>
                    <a:pt x="54181" y="23104"/>
                  </a:lnTo>
                  <a:lnTo>
                    <a:pt x="54105" y="23427"/>
                  </a:lnTo>
                  <a:lnTo>
                    <a:pt x="54029" y="23732"/>
                  </a:lnTo>
                  <a:lnTo>
                    <a:pt x="53934" y="24055"/>
                  </a:lnTo>
                  <a:lnTo>
                    <a:pt x="53819" y="24341"/>
                  </a:lnTo>
                  <a:lnTo>
                    <a:pt x="53705" y="24645"/>
                  </a:lnTo>
                  <a:lnTo>
                    <a:pt x="381" y="24645"/>
                  </a:lnTo>
                  <a:lnTo>
                    <a:pt x="381" y="24645"/>
                  </a:lnTo>
                  <a:lnTo>
                    <a:pt x="285" y="24341"/>
                  </a:lnTo>
                  <a:lnTo>
                    <a:pt x="209" y="24036"/>
                  </a:lnTo>
                  <a:lnTo>
                    <a:pt x="152" y="23713"/>
                  </a:lnTo>
                  <a:lnTo>
                    <a:pt x="95" y="23408"/>
                  </a:lnTo>
                  <a:lnTo>
                    <a:pt x="57" y="23085"/>
                  </a:lnTo>
                  <a:lnTo>
                    <a:pt x="19" y="22761"/>
                  </a:lnTo>
                  <a:lnTo>
                    <a:pt x="0" y="22438"/>
                  </a:lnTo>
                  <a:lnTo>
                    <a:pt x="0" y="22095"/>
                  </a:lnTo>
                  <a:lnTo>
                    <a:pt x="0" y="22095"/>
                  </a:lnTo>
                  <a:lnTo>
                    <a:pt x="0" y="21657"/>
                  </a:lnTo>
                  <a:lnTo>
                    <a:pt x="38" y="21201"/>
                  </a:lnTo>
                  <a:lnTo>
                    <a:pt x="95" y="20763"/>
                  </a:lnTo>
                  <a:lnTo>
                    <a:pt x="171" y="20344"/>
                  </a:lnTo>
                  <a:lnTo>
                    <a:pt x="266" y="19907"/>
                  </a:lnTo>
                  <a:lnTo>
                    <a:pt x="381" y="19488"/>
                  </a:lnTo>
                  <a:lnTo>
                    <a:pt x="533" y="19088"/>
                  </a:lnTo>
                  <a:lnTo>
                    <a:pt x="685" y="18689"/>
                  </a:lnTo>
                  <a:lnTo>
                    <a:pt x="856" y="18308"/>
                  </a:lnTo>
                  <a:lnTo>
                    <a:pt x="1047" y="17927"/>
                  </a:lnTo>
                  <a:lnTo>
                    <a:pt x="1256" y="17566"/>
                  </a:lnTo>
                  <a:lnTo>
                    <a:pt x="1484" y="17204"/>
                  </a:lnTo>
                  <a:lnTo>
                    <a:pt x="1732" y="16862"/>
                  </a:lnTo>
                  <a:lnTo>
                    <a:pt x="1998" y="16538"/>
                  </a:lnTo>
                  <a:lnTo>
                    <a:pt x="2265" y="16215"/>
                  </a:lnTo>
                  <a:lnTo>
                    <a:pt x="2550" y="15910"/>
                  </a:lnTo>
                  <a:lnTo>
                    <a:pt x="2855" y="15625"/>
                  </a:lnTo>
                  <a:lnTo>
                    <a:pt x="3178" y="15339"/>
                  </a:lnTo>
                  <a:lnTo>
                    <a:pt x="3502" y="15092"/>
                  </a:lnTo>
                  <a:lnTo>
                    <a:pt x="3844" y="14844"/>
                  </a:lnTo>
                  <a:lnTo>
                    <a:pt x="4206" y="14616"/>
                  </a:lnTo>
                  <a:lnTo>
                    <a:pt x="4567" y="14407"/>
                  </a:lnTo>
                  <a:lnTo>
                    <a:pt x="4948" y="14216"/>
                  </a:lnTo>
                  <a:lnTo>
                    <a:pt x="5348" y="14026"/>
                  </a:lnTo>
                  <a:lnTo>
                    <a:pt x="5728" y="13874"/>
                  </a:lnTo>
                  <a:lnTo>
                    <a:pt x="6147" y="13741"/>
                  </a:lnTo>
                  <a:lnTo>
                    <a:pt x="6566" y="13626"/>
                  </a:lnTo>
                  <a:lnTo>
                    <a:pt x="6984" y="13531"/>
                  </a:lnTo>
                  <a:lnTo>
                    <a:pt x="7422" y="13455"/>
                  </a:lnTo>
                  <a:lnTo>
                    <a:pt x="7860" y="13398"/>
                  </a:lnTo>
                  <a:lnTo>
                    <a:pt x="8297" y="13360"/>
                  </a:lnTo>
                  <a:lnTo>
                    <a:pt x="8754" y="13341"/>
                  </a:lnTo>
                  <a:lnTo>
                    <a:pt x="8754" y="13341"/>
                  </a:lnTo>
                  <a:lnTo>
                    <a:pt x="9287" y="13360"/>
                  </a:lnTo>
                  <a:lnTo>
                    <a:pt x="9820" y="13417"/>
                  </a:lnTo>
                  <a:lnTo>
                    <a:pt x="9820" y="13417"/>
                  </a:lnTo>
                  <a:lnTo>
                    <a:pt x="9972" y="13075"/>
                  </a:lnTo>
                  <a:lnTo>
                    <a:pt x="10143" y="12770"/>
                  </a:lnTo>
                  <a:lnTo>
                    <a:pt x="10334" y="12466"/>
                  </a:lnTo>
                  <a:lnTo>
                    <a:pt x="10543" y="12161"/>
                  </a:lnTo>
                  <a:lnTo>
                    <a:pt x="10772" y="11895"/>
                  </a:lnTo>
                  <a:lnTo>
                    <a:pt x="11019" y="11628"/>
                  </a:lnTo>
                  <a:lnTo>
                    <a:pt x="11285" y="11381"/>
                  </a:lnTo>
                  <a:lnTo>
                    <a:pt x="11552" y="11152"/>
                  </a:lnTo>
                  <a:lnTo>
                    <a:pt x="11856" y="10943"/>
                  </a:lnTo>
                  <a:lnTo>
                    <a:pt x="12161" y="10753"/>
                  </a:lnTo>
                  <a:lnTo>
                    <a:pt x="12465" y="10581"/>
                  </a:lnTo>
                  <a:lnTo>
                    <a:pt x="12808" y="10429"/>
                  </a:lnTo>
                  <a:lnTo>
                    <a:pt x="13150" y="10315"/>
                  </a:lnTo>
                  <a:lnTo>
                    <a:pt x="13493" y="10201"/>
                  </a:lnTo>
                  <a:lnTo>
                    <a:pt x="13855" y="10125"/>
                  </a:lnTo>
                  <a:lnTo>
                    <a:pt x="14235" y="10068"/>
                  </a:lnTo>
                  <a:lnTo>
                    <a:pt x="14235" y="10068"/>
                  </a:lnTo>
                  <a:lnTo>
                    <a:pt x="14235" y="9858"/>
                  </a:lnTo>
                  <a:lnTo>
                    <a:pt x="14235" y="9858"/>
                  </a:lnTo>
                  <a:lnTo>
                    <a:pt x="14235" y="9344"/>
                  </a:lnTo>
                  <a:lnTo>
                    <a:pt x="14273" y="8850"/>
                  </a:lnTo>
                  <a:lnTo>
                    <a:pt x="14349" y="8355"/>
                  </a:lnTo>
                  <a:lnTo>
                    <a:pt x="14425" y="7879"/>
                  </a:lnTo>
                  <a:lnTo>
                    <a:pt x="14540" y="7403"/>
                  </a:lnTo>
                  <a:lnTo>
                    <a:pt x="14673" y="6928"/>
                  </a:lnTo>
                  <a:lnTo>
                    <a:pt x="14825" y="6471"/>
                  </a:lnTo>
                  <a:lnTo>
                    <a:pt x="14996" y="6014"/>
                  </a:lnTo>
                  <a:lnTo>
                    <a:pt x="15206" y="5576"/>
                  </a:lnTo>
                  <a:lnTo>
                    <a:pt x="15415" y="5158"/>
                  </a:lnTo>
                  <a:lnTo>
                    <a:pt x="15662" y="4739"/>
                  </a:lnTo>
                  <a:lnTo>
                    <a:pt x="15910" y="4339"/>
                  </a:lnTo>
                  <a:lnTo>
                    <a:pt x="16176" y="3959"/>
                  </a:lnTo>
                  <a:lnTo>
                    <a:pt x="16481" y="3578"/>
                  </a:lnTo>
                  <a:lnTo>
                    <a:pt x="16785" y="3236"/>
                  </a:lnTo>
                  <a:lnTo>
                    <a:pt x="17109" y="2893"/>
                  </a:lnTo>
                  <a:lnTo>
                    <a:pt x="17451" y="2550"/>
                  </a:lnTo>
                  <a:lnTo>
                    <a:pt x="17813" y="2246"/>
                  </a:lnTo>
                  <a:lnTo>
                    <a:pt x="18194" y="1960"/>
                  </a:lnTo>
                  <a:lnTo>
                    <a:pt x="18574" y="1675"/>
                  </a:lnTo>
                  <a:lnTo>
                    <a:pt x="18974" y="1428"/>
                  </a:lnTo>
                  <a:lnTo>
                    <a:pt x="19393" y="1180"/>
                  </a:lnTo>
                  <a:lnTo>
                    <a:pt x="19811" y="971"/>
                  </a:lnTo>
                  <a:lnTo>
                    <a:pt x="20249" y="781"/>
                  </a:lnTo>
                  <a:lnTo>
                    <a:pt x="20687" y="590"/>
                  </a:lnTo>
                  <a:lnTo>
                    <a:pt x="21162" y="438"/>
                  </a:lnTo>
                  <a:lnTo>
                    <a:pt x="21619" y="305"/>
                  </a:lnTo>
                  <a:lnTo>
                    <a:pt x="22095" y="191"/>
                  </a:lnTo>
                  <a:lnTo>
                    <a:pt x="22590" y="114"/>
                  </a:lnTo>
                  <a:lnTo>
                    <a:pt x="23085" y="57"/>
                  </a:lnTo>
                  <a:lnTo>
                    <a:pt x="23579" y="19"/>
                  </a:lnTo>
                  <a:lnTo>
                    <a:pt x="24093" y="0"/>
                  </a:lnTo>
                  <a:lnTo>
                    <a:pt x="2409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5"/>
            <p:cNvSpPr/>
            <p:nvPr/>
          </p:nvSpPr>
          <p:spPr>
            <a:xfrm>
              <a:off x="1173500" y="4269825"/>
              <a:ext cx="1060525" cy="367325"/>
            </a:xfrm>
            <a:custGeom>
              <a:rect b="b" l="l" r="r" t="t"/>
              <a:pathLst>
                <a:path extrusionOk="0" h="14693" w="42421">
                  <a:moveTo>
                    <a:pt x="4625" y="8831"/>
                  </a:moveTo>
                  <a:lnTo>
                    <a:pt x="4625" y="8831"/>
                  </a:lnTo>
                  <a:lnTo>
                    <a:pt x="4872" y="8831"/>
                  </a:lnTo>
                  <a:lnTo>
                    <a:pt x="5119" y="8850"/>
                  </a:lnTo>
                  <a:lnTo>
                    <a:pt x="5348" y="8888"/>
                  </a:lnTo>
                  <a:lnTo>
                    <a:pt x="5576" y="8926"/>
                  </a:lnTo>
                  <a:lnTo>
                    <a:pt x="5805" y="8983"/>
                  </a:lnTo>
                  <a:lnTo>
                    <a:pt x="6033" y="9040"/>
                  </a:lnTo>
                  <a:lnTo>
                    <a:pt x="6242" y="9116"/>
                  </a:lnTo>
                  <a:lnTo>
                    <a:pt x="6471" y="9211"/>
                  </a:lnTo>
                  <a:lnTo>
                    <a:pt x="6471" y="9211"/>
                  </a:lnTo>
                  <a:lnTo>
                    <a:pt x="6566" y="9002"/>
                  </a:lnTo>
                  <a:lnTo>
                    <a:pt x="6680" y="8812"/>
                  </a:lnTo>
                  <a:lnTo>
                    <a:pt x="6813" y="8640"/>
                  </a:lnTo>
                  <a:lnTo>
                    <a:pt x="6946" y="8450"/>
                  </a:lnTo>
                  <a:lnTo>
                    <a:pt x="7118" y="8298"/>
                  </a:lnTo>
                  <a:lnTo>
                    <a:pt x="7270" y="8146"/>
                  </a:lnTo>
                  <a:lnTo>
                    <a:pt x="7441" y="7993"/>
                  </a:lnTo>
                  <a:lnTo>
                    <a:pt x="7631" y="7879"/>
                  </a:lnTo>
                  <a:lnTo>
                    <a:pt x="7822" y="7765"/>
                  </a:lnTo>
                  <a:lnTo>
                    <a:pt x="8031" y="7651"/>
                  </a:lnTo>
                  <a:lnTo>
                    <a:pt x="8240" y="7575"/>
                  </a:lnTo>
                  <a:lnTo>
                    <a:pt x="8450" y="7499"/>
                  </a:lnTo>
                  <a:lnTo>
                    <a:pt x="8678" y="7442"/>
                  </a:lnTo>
                  <a:lnTo>
                    <a:pt x="8907" y="7403"/>
                  </a:lnTo>
                  <a:lnTo>
                    <a:pt x="9135" y="7365"/>
                  </a:lnTo>
                  <a:lnTo>
                    <a:pt x="9382" y="7365"/>
                  </a:lnTo>
                  <a:lnTo>
                    <a:pt x="9382" y="7365"/>
                  </a:lnTo>
                  <a:lnTo>
                    <a:pt x="9668" y="7365"/>
                  </a:lnTo>
                  <a:lnTo>
                    <a:pt x="9934" y="7403"/>
                  </a:lnTo>
                  <a:lnTo>
                    <a:pt x="9934" y="7403"/>
                  </a:lnTo>
                  <a:lnTo>
                    <a:pt x="10029" y="6966"/>
                  </a:lnTo>
                  <a:lnTo>
                    <a:pt x="10163" y="6528"/>
                  </a:lnTo>
                  <a:lnTo>
                    <a:pt x="10334" y="6109"/>
                  </a:lnTo>
                  <a:lnTo>
                    <a:pt x="10543" y="5710"/>
                  </a:lnTo>
                  <a:lnTo>
                    <a:pt x="10791" y="5329"/>
                  </a:lnTo>
                  <a:lnTo>
                    <a:pt x="11057" y="4968"/>
                  </a:lnTo>
                  <a:lnTo>
                    <a:pt x="11343" y="4644"/>
                  </a:lnTo>
                  <a:lnTo>
                    <a:pt x="11666" y="4340"/>
                  </a:lnTo>
                  <a:lnTo>
                    <a:pt x="12028" y="4073"/>
                  </a:lnTo>
                  <a:lnTo>
                    <a:pt x="12389" y="3826"/>
                  </a:lnTo>
                  <a:lnTo>
                    <a:pt x="12789" y="3616"/>
                  </a:lnTo>
                  <a:lnTo>
                    <a:pt x="13208" y="3426"/>
                  </a:lnTo>
                  <a:lnTo>
                    <a:pt x="13626" y="3293"/>
                  </a:lnTo>
                  <a:lnTo>
                    <a:pt x="14083" y="3198"/>
                  </a:lnTo>
                  <a:lnTo>
                    <a:pt x="14540" y="3122"/>
                  </a:lnTo>
                  <a:lnTo>
                    <a:pt x="15015" y="3102"/>
                  </a:lnTo>
                  <a:lnTo>
                    <a:pt x="15015" y="3102"/>
                  </a:lnTo>
                  <a:lnTo>
                    <a:pt x="15472" y="3122"/>
                  </a:lnTo>
                  <a:lnTo>
                    <a:pt x="15891" y="3179"/>
                  </a:lnTo>
                  <a:lnTo>
                    <a:pt x="16329" y="3274"/>
                  </a:lnTo>
                  <a:lnTo>
                    <a:pt x="16728" y="3407"/>
                  </a:lnTo>
                  <a:lnTo>
                    <a:pt x="16728" y="3407"/>
                  </a:lnTo>
                  <a:lnTo>
                    <a:pt x="16995" y="3026"/>
                  </a:lnTo>
                  <a:lnTo>
                    <a:pt x="17280" y="2665"/>
                  </a:lnTo>
                  <a:lnTo>
                    <a:pt x="17566" y="2322"/>
                  </a:lnTo>
                  <a:lnTo>
                    <a:pt x="17889" y="1999"/>
                  </a:lnTo>
                  <a:lnTo>
                    <a:pt x="18232" y="1694"/>
                  </a:lnTo>
                  <a:lnTo>
                    <a:pt x="18593" y="1428"/>
                  </a:lnTo>
                  <a:lnTo>
                    <a:pt x="18974" y="1161"/>
                  </a:lnTo>
                  <a:lnTo>
                    <a:pt x="19374" y="933"/>
                  </a:lnTo>
                  <a:lnTo>
                    <a:pt x="19773" y="724"/>
                  </a:lnTo>
                  <a:lnTo>
                    <a:pt x="20192" y="533"/>
                  </a:lnTo>
                  <a:lnTo>
                    <a:pt x="20630" y="381"/>
                  </a:lnTo>
                  <a:lnTo>
                    <a:pt x="21086" y="248"/>
                  </a:lnTo>
                  <a:lnTo>
                    <a:pt x="21543" y="134"/>
                  </a:lnTo>
                  <a:lnTo>
                    <a:pt x="22019" y="58"/>
                  </a:lnTo>
                  <a:lnTo>
                    <a:pt x="22495" y="19"/>
                  </a:lnTo>
                  <a:lnTo>
                    <a:pt x="22970" y="0"/>
                  </a:lnTo>
                  <a:lnTo>
                    <a:pt x="22970" y="0"/>
                  </a:lnTo>
                  <a:lnTo>
                    <a:pt x="23370" y="0"/>
                  </a:lnTo>
                  <a:lnTo>
                    <a:pt x="23732" y="39"/>
                  </a:lnTo>
                  <a:lnTo>
                    <a:pt x="24112" y="77"/>
                  </a:lnTo>
                  <a:lnTo>
                    <a:pt x="24474" y="153"/>
                  </a:lnTo>
                  <a:lnTo>
                    <a:pt x="24835" y="229"/>
                  </a:lnTo>
                  <a:lnTo>
                    <a:pt x="25197" y="343"/>
                  </a:lnTo>
                  <a:lnTo>
                    <a:pt x="25540" y="457"/>
                  </a:lnTo>
                  <a:lnTo>
                    <a:pt x="25882" y="590"/>
                  </a:lnTo>
                  <a:lnTo>
                    <a:pt x="26206" y="724"/>
                  </a:lnTo>
                  <a:lnTo>
                    <a:pt x="26529" y="895"/>
                  </a:lnTo>
                  <a:lnTo>
                    <a:pt x="26834" y="1085"/>
                  </a:lnTo>
                  <a:lnTo>
                    <a:pt x="27138" y="1276"/>
                  </a:lnTo>
                  <a:lnTo>
                    <a:pt x="27424" y="1485"/>
                  </a:lnTo>
                  <a:lnTo>
                    <a:pt x="27709" y="1694"/>
                  </a:lnTo>
                  <a:lnTo>
                    <a:pt x="27976" y="1942"/>
                  </a:lnTo>
                  <a:lnTo>
                    <a:pt x="28242" y="2170"/>
                  </a:lnTo>
                  <a:lnTo>
                    <a:pt x="28489" y="2436"/>
                  </a:lnTo>
                  <a:lnTo>
                    <a:pt x="28718" y="2703"/>
                  </a:lnTo>
                  <a:lnTo>
                    <a:pt x="28946" y="2988"/>
                  </a:lnTo>
                  <a:lnTo>
                    <a:pt x="29155" y="3274"/>
                  </a:lnTo>
                  <a:lnTo>
                    <a:pt x="29346" y="3578"/>
                  </a:lnTo>
                  <a:lnTo>
                    <a:pt x="29517" y="3902"/>
                  </a:lnTo>
                  <a:lnTo>
                    <a:pt x="29688" y="4206"/>
                  </a:lnTo>
                  <a:lnTo>
                    <a:pt x="29841" y="4549"/>
                  </a:lnTo>
                  <a:lnTo>
                    <a:pt x="29974" y="4891"/>
                  </a:lnTo>
                  <a:lnTo>
                    <a:pt x="30088" y="5234"/>
                  </a:lnTo>
                  <a:lnTo>
                    <a:pt x="30183" y="5577"/>
                  </a:lnTo>
                  <a:lnTo>
                    <a:pt x="30278" y="5938"/>
                  </a:lnTo>
                  <a:lnTo>
                    <a:pt x="30335" y="6300"/>
                  </a:lnTo>
                  <a:lnTo>
                    <a:pt x="30373" y="6680"/>
                  </a:lnTo>
                  <a:lnTo>
                    <a:pt x="30412" y="7061"/>
                  </a:lnTo>
                  <a:lnTo>
                    <a:pt x="30412" y="7442"/>
                  </a:lnTo>
                  <a:lnTo>
                    <a:pt x="30412" y="7442"/>
                  </a:lnTo>
                  <a:lnTo>
                    <a:pt x="30412" y="7860"/>
                  </a:lnTo>
                  <a:lnTo>
                    <a:pt x="30373" y="8279"/>
                  </a:lnTo>
                  <a:lnTo>
                    <a:pt x="30316" y="8698"/>
                  </a:lnTo>
                  <a:lnTo>
                    <a:pt x="30240" y="9097"/>
                  </a:lnTo>
                  <a:lnTo>
                    <a:pt x="30240" y="9097"/>
                  </a:lnTo>
                  <a:lnTo>
                    <a:pt x="30488" y="9078"/>
                  </a:lnTo>
                  <a:lnTo>
                    <a:pt x="30735" y="9059"/>
                  </a:lnTo>
                  <a:lnTo>
                    <a:pt x="30735" y="9059"/>
                  </a:lnTo>
                  <a:lnTo>
                    <a:pt x="31097" y="9078"/>
                  </a:lnTo>
                  <a:lnTo>
                    <a:pt x="31439" y="9154"/>
                  </a:lnTo>
                  <a:lnTo>
                    <a:pt x="31782" y="9249"/>
                  </a:lnTo>
                  <a:lnTo>
                    <a:pt x="32105" y="9364"/>
                  </a:lnTo>
                  <a:lnTo>
                    <a:pt x="32410" y="9535"/>
                  </a:lnTo>
                  <a:lnTo>
                    <a:pt x="32676" y="9725"/>
                  </a:lnTo>
                  <a:lnTo>
                    <a:pt x="32943" y="9954"/>
                  </a:lnTo>
                  <a:lnTo>
                    <a:pt x="33171" y="10182"/>
                  </a:lnTo>
                  <a:lnTo>
                    <a:pt x="33171" y="10182"/>
                  </a:lnTo>
                  <a:lnTo>
                    <a:pt x="33437" y="10030"/>
                  </a:lnTo>
                  <a:lnTo>
                    <a:pt x="33704" y="9897"/>
                  </a:lnTo>
                  <a:lnTo>
                    <a:pt x="33970" y="9763"/>
                  </a:lnTo>
                  <a:lnTo>
                    <a:pt x="34256" y="9668"/>
                  </a:lnTo>
                  <a:lnTo>
                    <a:pt x="34560" y="9592"/>
                  </a:lnTo>
                  <a:lnTo>
                    <a:pt x="34865" y="9535"/>
                  </a:lnTo>
                  <a:lnTo>
                    <a:pt x="35169" y="9497"/>
                  </a:lnTo>
                  <a:lnTo>
                    <a:pt x="35493" y="9478"/>
                  </a:lnTo>
                  <a:lnTo>
                    <a:pt x="35493" y="9478"/>
                  </a:lnTo>
                  <a:lnTo>
                    <a:pt x="35797" y="9497"/>
                  </a:lnTo>
                  <a:lnTo>
                    <a:pt x="36083" y="9535"/>
                  </a:lnTo>
                  <a:lnTo>
                    <a:pt x="36368" y="9573"/>
                  </a:lnTo>
                  <a:lnTo>
                    <a:pt x="36654" y="9649"/>
                  </a:lnTo>
                  <a:lnTo>
                    <a:pt x="36939" y="9744"/>
                  </a:lnTo>
                  <a:lnTo>
                    <a:pt x="37206" y="9858"/>
                  </a:lnTo>
                  <a:lnTo>
                    <a:pt x="37453" y="9973"/>
                  </a:lnTo>
                  <a:lnTo>
                    <a:pt x="37700" y="10125"/>
                  </a:lnTo>
                  <a:lnTo>
                    <a:pt x="37929" y="10277"/>
                  </a:lnTo>
                  <a:lnTo>
                    <a:pt x="38157" y="10448"/>
                  </a:lnTo>
                  <a:lnTo>
                    <a:pt x="38366" y="10639"/>
                  </a:lnTo>
                  <a:lnTo>
                    <a:pt x="38557" y="10848"/>
                  </a:lnTo>
                  <a:lnTo>
                    <a:pt x="38747" y="11057"/>
                  </a:lnTo>
                  <a:lnTo>
                    <a:pt x="38899" y="11286"/>
                  </a:lnTo>
                  <a:lnTo>
                    <a:pt x="39052" y="11533"/>
                  </a:lnTo>
                  <a:lnTo>
                    <a:pt x="39204" y="11781"/>
                  </a:lnTo>
                  <a:lnTo>
                    <a:pt x="39204" y="11781"/>
                  </a:lnTo>
                  <a:lnTo>
                    <a:pt x="39394" y="11762"/>
                  </a:lnTo>
                  <a:lnTo>
                    <a:pt x="39603" y="11743"/>
                  </a:lnTo>
                  <a:lnTo>
                    <a:pt x="39603" y="11743"/>
                  </a:lnTo>
                  <a:lnTo>
                    <a:pt x="39889" y="11762"/>
                  </a:lnTo>
                  <a:lnTo>
                    <a:pt x="40174" y="11800"/>
                  </a:lnTo>
                  <a:lnTo>
                    <a:pt x="40441" y="11876"/>
                  </a:lnTo>
                  <a:lnTo>
                    <a:pt x="40707" y="11971"/>
                  </a:lnTo>
                  <a:lnTo>
                    <a:pt x="40955" y="12085"/>
                  </a:lnTo>
                  <a:lnTo>
                    <a:pt x="41183" y="12218"/>
                  </a:lnTo>
                  <a:lnTo>
                    <a:pt x="41392" y="12390"/>
                  </a:lnTo>
                  <a:lnTo>
                    <a:pt x="41583" y="12561"/>
                  </a:lnTo>
                  <a:lnTo>
                    <a:pt x="41773" y="12770"/>
                  </a:lnTo>
                  <a:lnTo>
                    <a:pt x="41925" y="12980"/>
                  </a:lnTo>
                  <a:lnTo>
                    <a:pt x="42077" y="13208"/>
                  </a:lnTo>
                  <a:lnTo>
                    <a:pt x="42192" y="13455"/>
                  </a:lnTo>
                  <a:lnTo>
                    <a:pt x="42287" y="13722"/>
                  </a:lnTo>
                  <a:lnTo>
                    <a:pt x="42363" y="13988"/>
                  </a:lnTo>
                  <a:lnTo>
                    <a:pt x="42401" y="14255"/>
                  </a:lnTo>
                  <a:lnTo>
                    <a:pt x="42420" y="14559"/>
                  </a:lnTo>
                  <a:lnTo>
                    <a:pt x="42420" y="14559"/>
                  </a:lnTo>
                  <a:lnTo>
                    <a:pt x="42401" y="14692"/>
                  </a:lnTo>
                  <a:lnTo>
                    <a:pt x="171" y="14692"/>
                  </a:lnTo>
                  <a:lnTo>
                    <a:pt x="171" y="14692"/>
                  </a:lnTo>
                  <a:lnTo>
                    <a:pt x="95" y="14388"/>
                  </a:lnTo>
                  <a:lnTo>
                    <a:pt x="38" y="14083"/>
                  </a:lnTo>
                  <a:lnTo>
                    <a:pt x="19" y="13779"/>
                  </a:lnTo>
                  <a:lnTo>
                    <a:pt x="0" y="13474"/>
                  </a:lnTo>
                  <a:lnTo>
                    <a:pt x="0" y="13474"/>
                  </a:lnTo>
                  <a:lnTo>
                    <a:pt x="0" y="13227"/>
                  </a:lnTo>
                  <a:lnTo>
                    <a:pt x="19" y="12999"/>
                  </a:lnTo>
                  <a:lnTo>
                    <a:pt x="57" y="12751"/>
                  </a:lnTo>
                  <a:lnTo>
                    <a:pt x="95" y="12523"/>
                  </a:lnTo>
                  <a:lnTo>
                    <a:pt x="152" y="12313"/>
                  </a:lnTo>
                  <a:lnTo>
                    <a:pt x="209" y="12085"/>
                  </a:lnTo>
                  <a:lnTo>
                    <a:pt x="362" y="11666"/>
                  </a:lnTo>
                  <a:lnTo>
                    <a:pt x="552" y="11248"/>
                  </a:lnTo>
                  <a:lnTo>
                    <a:pt x="799" y="10867"/>
                  </a:lnTo>
                  <a:lnTo>
                    <a:pt x="1066" y="10525"/>
                  </a:lnTo>
                  <a:lnTo>
                    <a:pt x="1351" y="10182"/>
                  </a:lnTo>
                  <a:lnTo>
                    <a:pt x="1694" y="9897"/>
                  </a:lnTo>
                  <a:lnTo>
                    <a:pt x="2036" y="9630"/>
                  </a:lnTo>
                  <a:lnTo>
                    <a:pt x="2417" y="9383"/>
                  </a:lnTo>
                  <a:lnTo>
                    <a:pt x="2836" y="9192"/>
                  </a:lnTo>
                  <a:lnTo>
                    <a:pt x="3254" y="9040"/>
                  </a:lnTo>
                  <a:lnTo>
                    <a:pt x="3483" y="8983"/>
                  </a:lnTo>
                  <a:lnTo>
                    <a:pt x="3692" y="8926"/>
                  </a:lnTo>
                  <a:lnTo>
                    <a:pt x="3920" y="8888"/>
                  </a:lnTo>
                  <a:lnTo>
                    <a:pt x="4168" y="8850"/>
                  </a:lnTo>
                  <a:lnTo>
                    <a:pt x="4396" y="8831"/>
                  </a:lnTo>
                  <a:lnTo>
                    <a:pt x="4625" y="8831"/>
                  </a:lnTo>
                  <a:lnTo>
                    <a:pt x="4625" y="883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5"/>
            <p:cNvSpPr/>
            <p:nvPr/>
          </p:nvSpPr>
          <p:spPr>
            <a:xfrm>
              <a:off x="2186875" y="971750"/>
              <a:ext cx="1541550" cy="540500"/>
            </a:xfrm>
            <a:custGeom>
              <a:rect b="b" l="l" r="r" t="t"/>
              <a:pathLst>
                <a:path extrusionOk="0" h="21620" w="61662">
                  <a:moveTo>
                    <a:pt x="5882" y="17547"/>
                  </a:moveTo>
                  <a:lnTo>
                    <a:pt x="5882" y="17547"/>
                  </a:lnTo>
                  <a:lnTo>
                    <a:pt x="6205" y="17547"/>
                  </a:lnTo>
                  <a:lnTo>
                    <a:pt x="6529" y="17566"/>
                  </a:lnTo>
                  <a:lnTo>
                    <a:pt x="6833" y="17604"/>
                  </a:lnTo>
                  <a:lnTo>
                    <a:pt x="7157" y="17661"/>
                  </a:lnTo>
                  <a:lnTo>
                    <a:pt x="7461" y="17719"/>
                  </a:lnTo>
                  <a:lnTo>
                    <a:pt x="7766" y="17795"/>
                  </a:lnTo>
                  <a:lnTo>
                    <a:pt x="8070" y="17890"/>
                  </a:lnTo>
                  <a:lnTo>
                    <a:pt x="8356" y="17985"/>
                  </a:lnTo>
                  <a:lnTo>
                    <a:pt x="8356" y="17985"/>
                  </a:lnTo>
                  <a:lnTo>
                    <a:pt x="8489" y="17852"/>
                  </a:lnTo>
                  <a:lnTo>
                    <a:pt x="8641" y="17719"/>
                  </a:lnTo>
                  <a:lnTo>
                    <a:pt x="8812" y="17623"/>
                  </a:lnTo>
                  <a:lnTo>
                    <a:pt x="8984" y="17528"/>
                  </a:lnTo>
                  <a:lnTo>
                    <a:pt x="9174" y="17452"/>
                  </a:lnTo>
                  <a:lnTo>
                    <a:pt x="9364" y="17395"/>
                  </a:lnTo>
                  <a:lnTo>
                    <a:pt x="9555" y="17376"/>
                  </a:lnTo>
                  <a:lnTo>
                    <a:pt x="9764" y="17357"/>
                  </a:lnTo>
                  <a:lnTo>
                    <a:pt x="9764" y="17357"/>
                  </a:lnTo>
                  <a:lnTo>
                    <a:pt x="9973" y="17376"/>
                  </a:lnTo>
                  <a:lnTo>
                    <a:pt x="10144" y="17395"/>
                  </a:lnTo>
                  <a:lnTo>
                    <a:pt x="10335" y="17452"/>
                  </a:lnTo>
                  <a:lnTo>
                    <a:pt x="10506" y="17509"/>
                  </a:lnTo>
                  <a:lnTo>
                    <a:pt x="10506" y="17509"/>
                  </a:lnTo>
                  <a:lnTo>
                    <a:pt x="10544" y="17205"/>
                  </a:lnTo>
                  <a:lnTo>
                    <a:pt x="10620" y="16900"/>
                  </a:lnTo>
                  <a:lnTo>
                    <a:pt x="10696" y="16634"/>
                  </a:lnTo>
                  <a:lnTo>
                    <a:pt x="10830" y="16348"/>
                  </a:lnTo>
                  <a:lnTo>
                    <a:pt x="10963" y="16101"/>
                  </a:lnTo>
                  <a:lnTo>
                    <a:pt x="11134" y="15854"/>
                  </a:lnTo>
                  <a:lnTo>
                    <a:pt x="11305" y="15625"/>
                  </a:lnTo>
                  <a:lnTo>
                    <a:pt x="11515" y="15416"/>
                  </a:lnTo>
                  <a:lnTo>
                    <a:pt x="11743" y="15226"/>
                  </a:lnTo>
                  <a:lnTo>
                    <a:pt x="11971" y="15054"/>
                  </a:lnTo>
                  <a:lnTo>
                    <a:pt x="12238" y="14921"/>
                  </a:lnTo>
                  <a:lnTo>
                    <a:pt x="12504" y="14788"/>
                  </a:lnTo>
                  <a:lnTo>
                    <a:pt x="12790" y="14693"/>
                  </a:lnTo>
                  <a:lnTo>
                    <a:pt x="13075" y="14617"/>
                  </a:lnTo>
                  <a:lnTo>
                    <a:pt x="13380" y="14578"/>
                  </a:lnTo>
                  <a:lnTo>
                    <a:pt x="13684" y="14559"/>
                  </a:lnTo>
                  <a:lnTo>
                    <a:pt x="13684" y="14559"/>
                  </a:lnTo>
                  <a:lnTo>
                    <a:pt x="13951" y="14578"/>
                  </a:lnTo>
                  <a:lnTo>
                    <a:pt x="14217" y="14617"/>
                  </a:lnTo>
                  <a:lnTo>
                    <a:pt x="14484" y="14674"/>
                  </a:lnTo>
                  <a:lnTo>
                    <a:pt x="14731" y="14750"/>
                  </a:lnTo>
                  <a:lnTo>
                    <a:pt x="14959" y="14826"/>
                  </a:lnTo>
                  <a:lnTo>
                    <a:pt x="15188" y="14940"/>
                  </a:lnTo>
                  <a:lnTo>
                    <a:pt x="15416" y="15073"/>
                  </a:lnTo>
                  <a:lnTo>
                    <a:pt x="15625" y="15226"/>
                  </a:lnTo>
                  <a:lnTo>
                    <a:pt x="15625" y="15226"/>
                  </a:lnTo>
                  <a:lnTo>
                    <a:pt x="15759" y="15054"/>
                  </a:lnTo>
                  <a:lnTo>
                    <a:pt x="15911" y="14902"/>
                  </a:lnTo>
                  <a:lnTo>
                    <a:pt x="16082" y="14769"/>
                  </a:lnTo>
                  <a:lnTo>
                    <a:pt x="16272" y="14655"/>
                  </a:lnTo>
                  <a:lnTo>
                    <a:pt x="16482" y="14559"/>
                  </a:lnTo>
                  <a:lnTo>
                    <a:pt x="16691" y="14502"/>
                  </a:lnTo>
                  <a:lnTo>
                    <a:pt x="16919" y="14464"/>
                  </a:lnTo>
                  <a:lnTo>
                    <a:pt x="17148" y="14445"/>
                  </a:lnTo>
                  <a:lnTo>
                    <a:pt x="17148" y="14445"/>
                  </a:lnTo>
                  <a:lnTo>
                    <a:pt x="17300" y="14445"/>
                  </a:lnTo>
                  <a:lnTo>
                    <a:pt x="17452" y="14464"/>
                  </a:lnTo>
                  <a:lnTo>
                    <a:pt x="17452" y="14464"/>
                  </a:lnTo>
                  <a:lnTo>
                    <a:pt x="17319" y="14084"/>
                  </a:lnTo>
                  <a:lnTo>
                    <a:pt x="17224" y="13684"/>
                  </a:lnTo>
                  <a:lnTo>
                    <a:pt x="17148" y="13284"/>
                  </a:lnTo>
                  <a:lnTo>
                    <a:pt x="17129" y="12847"/>
                  </a:lnTo>
                  <a:lnTo>
                    <a:pt x="17129" y="12847"/>
                  </a:lnTo>
                  <a:lnTo>
                    <a:pt x="17148" y="12428"/>
                  </a:lnTo>
                  <a:lnTo>
                    <a:pt x="17205" y="12028"/>
                  </a:lnTo>
                  <a:lnTo>
                    <a:pt x="17319" y="11629"/>
                  </a:lnTo>
                  <a:lnTo>
                    <a:pt x="17452" y="11248"/>
                  </a:lnTo>
                  <a:lnTo>
                    <a:pt x="17624" y="10886"/>
                  </a:lnTo>
                  <a:lnTo>
                    <a:pt x="17833" y="10544"/>
                  </a:lnTo>
                  <a:lnTo>
                    <a:pt x="18061" y="10239"/>
                  </a:lnTo>
                  <a:lnTo>
                    <a:pt x="18328" y="9935"/>
                  </a:lnTo>
                  <a:lnTo>
                    <a:pt x="18632" y="9688"/>
                  </a:lnTo>
                  <a:lnTo>
                    <a:pt x="18937" y="9440"/>
                  </a:lnTo>
                  <a:lnTo>
                    <a:pt x="19279" y="9231"/>
                  </a:lnTo>
                  <a:lnTo>
                    <a:pt x="19641" y="9059"/>
                  </a:lnTo>
                  <a:lnTo>
                    <a:pt x="20022" y="8926"/>
                  </a:lnTo>
                  <a:lnTo>
                    <a:pt x="20421" y="8831"/>
                  </a:lnTo>
                  <a:lnTo>
                    <a:pt x="20821" y="8755"/>
                  </a:lnTo>
                  <a:lnTo>
                    <a:pt x="21239" y="8736"/>
                  </a:lnTo>
                  <a:lnTo>
                    <a:pt x="21239" y="8736"/>
                  </a:lnTo>
                  <a:lnTo>
                    <a:pt x="21563" y="8755"/>
                  </a:lnTo>
                  <a:lnTo>
                    <a:pt x="21868" y="8793"/>
                  </a:lnTo>
                  <a:lnTo>
                    <a:pt x="22172" y="8850"/>
                  </a:lnTo>
                  <a:lnTo>
                    <a:pt x="22457" y="8926"/>
                  </a:lnTo>
                  <a:lnTo>
                    <a:pt x="22457" y="8926"/>
                  </a:lnTo>
                  <a:lnTo>
                    <a:pt x="22591" y="8698"/>
                  </a:lnTo>
                  <a:lnTo>
                    <a:pt x="22743" y="8489"/>
                  </a:lnTo>
                  <a:lnTo>
                    <a:pt x="22933" y="8298"/>
                  </a:lnTo>
                  <a:lnTo>
                    <a:pt x="23143" y="8146"/>
                  </a:lnTo>
                  <a:lnTo>
                    <a:pt x="23371" y="8013"/>
                  </a:lnTo>
                  <a:lnTo>
                    <a:pt x="23618" y="7918"/>
                  </a:lnTo>
                  <a:lnTo>
                    <a:pt x="23866" y="7861"/>
                  </a:lnTo>
                  <a:lnTo>
                    <a:pt x="24151" y="7842"/>
                  </a:lnTo>
                  <a:lnTo>
                    <a:pt x="24208" y="7842"/>
                  </a:lnTo>
                  <a:lnTo>
                    <a:pt x="24208" y="7842"/>
                  </a:lnTo>
                  <a:lnTo>
                    <a:pt x="24189" y="7404"/>
                  </a:lnTo>
                  <a:lnTo>
                    <a:pt x="24189" y="7404"/>
                  </a:lnTo>
                  <a:lnTo>
                    <a:pt x="24208" y="7023"/>
                  </a:lnTo>
                  <a:lnTo>
                    <a:pt x="24227" y="6643"/>
                  </a:lnTo>
                  <a:lnTo>
                    <a:pt x="24265" y="6281"/>
                  </a:lnTo>
                  <a:lnTo>
                    <a:pt x="24342" y="5900"/>
                  </a:lnTo>
                  <a:lnTo>
                    <a:pt x="24418" y="5558"/>
                  </a:lnTo>
                  <a:lnTo>
                    <a:pt x="24513" y="5196"/>
                  </a:lnTo>
                  <a:lnTo>
                    <a:pt x="24646" y="4854"/>
                  </a:lnTo>
                  <a:lnTo>
                    <a:pt x="24779" y="4530"/>
                  </a:lnTo>
                  <a:lnTo>
                    <a:pt x="24912" y="4188"/>
                  </a:lnTo>
                  <a:lnTo>
                    <a:pt x="25084" y="3883"/>
                  </a:lnTo>
                  <a:lnTo>
                    <a:pt x="25255" y="3560"/>
                  </a:lnTo>
                  <a:lnTo>
                    <a:pt x="25445" y="3274"/>
                  </a:lnTo>
                  <a:lnTo>
                    <a:pt x="25655" y="2970"/>
                  </a:lnTo>
                  <a:lnTo>
                    <a:pt x="25883" y="2703"/>
                  </a:lnTo>
                  <a:lnTo>
                    <a:pt x="26111" y="2437"/>
                  </a:lnTo>
                  <a:lnTo>
                    <a:pt x="26359" y="2170"/>
                  </a:lnTo>
                  <a:lnTo>
                    <a:pt x="26606" y="1923"/>
                  </a:lnTo>
                  <a:lnTo>
                    <a:pt x="26873" y="1695"/>
                  </a:lnTo>
                  <a:lnTo>
                    <a:pt x="27158" y="1485"/>
                  </a:lnTo>
                  <a:lnTo>
                    <a:pt x="27444" y="1276"/>
                  </a:lnTo>
                  <a:lnTo>
                    <a:pt x="27748" y="1086"/>
                  </a:lnTo>
                  <a:lnTo>
                    <a:pt x="28053" y="895"/>
                  </a:lnTo>
                  <a:lnTo>
                    <a:pt x="28376" y="743"/>
                  </a:lnTo>
                  <a:lnTo>
                    <a:pt x="28700" y="591"/>
                  </a:lnTo>
                  <a:lnTo>
                    <a:pt x="29042" y="457"/>
                  </a:lnTo>
                  <a:lnTo>
                    <a:pt x="29385" y="343"/>
                  </a:lnTo>
                  <a:lnTo>
                    <a:pt x="29727" y="248"/>
                  </a:lnTo>
                  <a:lnTo>
                    <a:pt x="30089" y="153"/>
                  </a:lnTo>
                  <a:lnTo>
                    <a:pt x="30450" y="96"/>
                  </a:lnTo>
                  <a:lnTo>
                    <a:pt x="30831" y="39"/>
                  </a:lnTo>
                  <a:lnTo>
                    <a:pt x="31193" y="20"/>
                  </a:lnTo>
                  <a:lnTo>
                    <a:pt x="31573" y="1"/>
                  </a:lnTo>
                  <a:lnTo>
                    <a:pt x="31573" y="1"/>
                  </a:lnTo>
                  <a:lnTo>
                    <a:pt x="31954" y="20"/>
                  </a:lnTo>
                  <a:lnTo>
                    <a:pt x="32335" y="39"/>
                  </a:lnTo>
                  <a:lnTo>
                    <a:pt x="32696" y="96"/>
                  </a:lnTo>
                  <a:lnTo>
                    <a:pt x="33077" y="153"/>
                  </a:lnTo>
                  <a:lnTo>
                    <a:pt x="33419" y="248"/>
                  </a:lnTo>
                  <a:lnTo>
                    <a:pt x="33781" y="343"/>
                  </a:lnTo>
                  <a:lnTo>
                    <a:pt x="34123" y="457"/>
                  </a:lnTo>
                  <a:lnTo>
                    <a:pt x="34447" y="591"/>
                  </a:lnTo>
                  <a:lnTo>
                    <a:pt x="34790" y="743"/>
                  </a:lnTo>
                  <a:lnTo>
                    <a:pt x="35094" y="895"/>
                  </a:lnTo>
                  <a:lnTo>
                    <a:pt x="35418" y="1086"/>
                  </a:lnTo>
                  <a:lnTo>
                    <a:pt x="35703" y="1276"/>
                  </a:lnTo>
                  <a:lnTo>
                    <a:pt x="36008" y="1485"/>
                  </a:lnTo>
                  <a:lnTo>
                    <a:pt x="36274" y="1695"/>
                  </a:lnTo>
                  <a:lnTo>
                    <a:pt x="36540" y="1923"/>
                  </a:lnTo>
                  <a:lnTo>
                    <a:pt x="36807" y="2170"/>
                  </a:lnTo>
                  <a:lnTo>
                    <a:pt x="37054" y="2437"/>
                  </a:lnTo>
                  <a:lnTo>
                    <a:pt x="37283" y="2703"/>
                  </a:lnTo>
                  <a:lnTo>
                    <a:pt x="37492" y="2970"/>
                  </a:lnTo>
                  <a:lnTo>
                    <a:pt x="37701" y="3274"/>
                  </a:lnTo>
                  <a:lnTo>
                    <a:pt x="37892" y="3560"/>
                  </a:lnTo>
                  <a:lnTo>
                    <a:pt x="38082" y="3883"/>
                  </a:lnTo>
                  <a:lnTo>
                    <a:pt x="38234" y="4188"/>
                  </a:lnTo>
                  <a:lnTo>
                    <a:pt x="38386" y="4530"/>
                  </a:lnTo>
                  <a:lnTo>
                    <a:pt x="38520" y="4854"/>
                  </a:lnTo>
                  <a:lnTo>
                    <a:pt x="38634" y="5196"/>
                  </a:lnTo>
                  <a:lnTo>
                    <a:pt x="38729" y="5558"/>
                  </a:lnTo>
                  <a:lnTo>
                    <a:pt x="38824" y="5900"/>
                  </a:lnTo>
                  <a:lnTo>
                    <a:pt x="38881" y="6281"/>
                  </a:lnTo>
                  <a:lnTo>
                    <a:pt x="38938" y="6643"/>
                  </a:lnTo>
                  <a:lnTo>
                    <a:pt x="38957" y="7023"/>
                  </a:lnTo>
                  <a:lnTo>
                    <a:pt x="38976" y="7404"/>
                  </a:lnTo>
                  <a:lnTo>
                    <a:pt x="38976" y="7404"/>
                  </a:lnTo>
                  <a:lnTo>
                    <a:pt x="38957" y="7575"/>
                  </a:lnTo>
                  <a:lnTo>
                    <a:pt x="38957" y="7575"/>
                  </a:lnTo>
                  <a:lnTo>
                    <a:pt x="39243" y="7518"/>
                  </a:lnTo>
                  <a:lnTo>
                    <a:pt x="39509" y="7461"/>
                  </a:lnTo>
                  <a:lnTo>
                    <a:pt x="39795" y="7442"/>
                  </a:lnTo>
                  <a:lnTo>
                    <a:pt x="40080" y="7423"/>
                  </a:lnTo>
                  <a:lnTo>
                    <a:pt x="40080" y="7423"/>
                  </a:lnTo>
                  <a:lnTo>
                    <a:pt x="40366" y="7442"/>
                  </a:lnTo>
                  <a:lnTo>
                    <a:pt x="40651" y="7461"/>
                  </a:lnTo>
                  <a:lnTo>
                    <a:pt x="40917" y="7518"/>
                  </a:lnTo>
                  <a:lnTo>
                    <a:pt x="41184" y="7575"/>
                  </a:lnTo>
                  <a:lnTo>
                    <a:pt x="41450" y="7651"/>
                  </a:lnTo>
                  <a:lnTo>
                    <a:pt x="41717" y="7727"/>
                  </a:lnTo>
                  <a:lnTo>
                    <a:pt x="41964" y="7842"/>
                  </a:lnTo>
                  <a:lnTo>
                    <a:pt x="42193" y="7956"/>
                  </a:lnTo>
                  <a:lnTo>
                    <a:pt x="42193" y="7956"/>
                  </a:lnTo>
                  <a:lnTo>
                    <a:pt x="42402" y="7689"/>
                  </a:lnTo>
                  <a:lnTo>
                    <a:pt x="42630" y="7423"/>
                  </a:lnTo>
                  <a:lnTo>
                    <a:pt x="42878" y="7194"/>
                  </a:lnTo>
                  <a:lnTo>
                    <a:pt x="43125" y="6966"/>
                  </a:lnTo>
                  <a:lnTo>
                    <a:pt x="43392" y="6738"/>
                  </a:lnTo>
                  <a:lnTo>
                    <a:pt x="43658" y="6547"/>
                  </a:lnTo>
                  <a:lnTo>
                    <a:pt x="43962" y="6357"/>
                  </a:lnTo>
                  <a:lnTo>
                    <a:pt x="44248" y="6186"/>
                  </a:lnTo>
                  <a:lnTo>
                    <a:pt x="44571" y="6034"/>
                  </a:lnTo>
                  <a:lnTo>
                    <a:pt x="44895" y="5919"/>
                  </a:lnTo>
                  <a:lnTo>
                    <a:pt x="45218" y="5805"/>
                  </a:lnTo>
                  <a:lnTo>
                    <a:pt x="45561" y="5710"/>
                  </a:lnTo>
                  <a:lnTo>
                    <a:pt x="45904" y="5634"/>
                  </a:lnTo>
                  <a:lnTo>
                    <a:pt x="46246" y="5577"/>
                  </a:lnTo>
                  <a:lnTo>
                    <a:pt x="46608" y="5539"/>
                  </a:lnTo>
                  <a:lnTo>
                    <a:pt x="46969" y="5539"/>
                  </a:lnTo>
                  <a:lnTo>
                    <a:pt x="46969" y="5539"/>
                  </a:lnTo>
                  <a:lnTo>
                    <a:pt x="47274" y="5539"/>
                  </a:lnTo>
                  <a:lnTo>
                    <a:pt x="47578" y="5558"/>
                  </a:lnTo>
                  <a:lnTo>
                    <a:pt x="47883" y="5596"/>
                  </a:lnTo>
                  <a:lnTo>
                    <a:pt x="48168" y="5653"/>
                  </a:lnTo>
                  <a:lnTo>
                    <a:pt x="48454" y="5710"/>
                  </a:lnTo>
                  <a:lnTo>
                    <a:pt x="48739" y="5805"/>
                  </a:lnTo>
                  <a:lnTo>
                    <a:pt x="49006" y="5900"/>
                  </a:lnTo>
                  <a:lnTo>
                    <a:pt x="49272" y="5996"/>
                  </a:lnTo>
                  <a:lnTo>
                    <a:pt x="49538" y="6110"/>
                  </a:lnTo>
                  <a:lnTo>
                    <a:pt x="49805" y="6243"/>
                  </a:lnTo>
                  <a:lnTo>
                    <a:pt x="50052" y="6395"/>
                  </a:lnTo>
                  <a:lnTo>
                    <a:pt x="50281" y="6547"/>
                  </a:lnTo>
                  <a:lnTo>
                    <a:pt x="50509" y="6700"/>
                  </a:lnTo>
                  <a:lnTo>
                    <a:pt x="50737" y="6890"/>
                  </a:lnTo>
                  <a:lnTo>
                    <a:pt x="50947" y="7061"/>
                  </a:lnTo>
                  <a:lnTo>
                    <a:pt x="51156" y="7271"/>
                  </a:lnTo>
                  <a:lnTo>
                    <a:pt x="51365" y="7480"/>
                  </a:lnTo>
                  <a:lnTo>
                    <a:pt x="51537" y="7689"/>
                  </a:lnTo>
                  <a:lnTo>
                    <a:pt x="51727" y="7918"/>
                  </a:lnTo>
                  <a:lnTo>
                    <a:pt x="51879" y="8146"/>
                  </a:lnTo>
                  <a:lnTo>
                    <a:pt x="52032" y="8374"/>
                  </a:lnTo>
                  <a:lnTo>
                    <a:pt x="52184" y="8622"/>
                  </a:lnTo>
                  <a:lnTo>
                    <a:pt x="52317" y="8888"/>
                  </a:lnTo>
                  <a:lnTo>
                    <a:pt x="52431" y="9155"/>
                  </a:lnTo>
                  <a:lnTo>
                    <a:pt x="52526" y="9421"/>
                  </a:lnTo>
                  <a:lnTo>
                    <a:pt x="52622" y="9688"/>
                  </a:lnTo>
                  <a:lnTo>
                    <a:pt x="52717" y="9973"/>
                  </a:lnTo>
                  <a:lnTo>
                    <a:pt x="52774" y="10258"/>
                  </a:lnTo>
                  <a:lnTo>
                    <a:pt x="52831" y="10544"/>
                  </a:lnTo>
                  <a:lnTo>
                    <a:pt x="52869" y="10848"/>
                  </a:lnTo>
                  <a:lnTo>
                    <a:pt x="52888" y="11153"/>
                  </a:lnTo>
                  <a:lnTo>
                    <a:pt x="52888" y="11457"/>
                  </a:lnTo>
                  <a:lnTo>
                    <a:pt x="52888" y="11457"/>
                  </a:lnTo>
                  <a:lnTo>
                    <a:pt x="52869" y="11933"/>
                  </a:lnTo>
                  <a:lnTo>
                    <a:pt x="52812" y="12390"/>
                  </a:lnTo>
                  <a:lnTo>
                    <a:pt x="52736" y="12847"/>
                  </a:lnTo>
                  <a:lnTo>
                    <a:pt x="52602" y="13284"/>
                  </a:lnTo>
                  <a:lnTo>
                    <a:pt x="52602" y="13284"/>
                  </a:lnTo>
                  <a:lnTo>
                    <a:pt x="52774" y="13284"/>
                  </a:lnTo>
                  <a:lnTo>
                    <a:pt x="52774" y="13284"/>
                  </a:lnTo>
                  <a:lnTo>
                    <a:pt x="53078" y="13303"/>
                  </a:lnTo>
                  <a:lnTo>
                    <a:pt x="53364" y="13341"/>
                  </a:lnTo>
                  <a:lnTo>
                    <a:pt x="53649" y="13418"/>
                  </a:lnTo>
                  <a:lnTo>
                    <a:pt x="53916" y="13513"/>
                  </a:lnTo>
                  <a:lnTo>
                    <a:pt x="54163" y="13646"/>
                  </a:lnTo>
                  <a:lnTo>
                    <a:pt x="54410" y="13779"/>
                  </a:lnTo>
                  <a:lnTo>
                    <a:pt x="54639" y="13950"/>
                  </a:lnTo>
                  <a:lnTo>
                    <a:pt x="54848" y="14141"/>
                  </a:lnTo>
                  <a:lnTo>
                    <a:pt x="55038" y="14350"/>
                  </a:lnTo>
                  <a:lnTo>
                    <a:pt x="55191" y="14578"/>
                  </a:lnTo>
                  <a:lnTo>
                    <a:pt x="55343" y="14807"/>
                  </a:lnTo>
                  <a:lnTo>
                    <a:pt x="55476" y="15073"/>
                  </a:lnTo>
                  <a:lnTo>
                    <a:pt x="55571" y="15340"/>
                  </a:lnTo>
                  <a:lnTo>
                    <a:pt x="55628" y="15606"/>
                  </a:lnTo>
                  <a:lnTo>
                    <a:pt x="55685" y="15911"/>
                  </a:lnTo>
                  <a:lnTo>
                    <a:pt x="55705" y="16196"/>
                  </a:lnTo>
                  <a:lnTo>
                    <a:pt x="55705" y="16196"/>
                  </a:lnTo>
                  <a:lnTo>
                    <a:pt x="55685" y="16482"/>
                  </a:lnTo>
                  <a:lnTo>
                    <a:pt x="55647" y="16748"/>
                  </a:lnTo>
                  <a:lnTo>
                    <a:pt x="55647" y="16748"/>
                  </a:lnTo>
                  <a:lnTo>
                    <a:pt x="55705" y="16748"/>
                  </a:lnTo>
                  <a:lnTo>
                    <a:pt x="55705" y="16748"/>
                  </a:lnTo>
                  <a:lnTo>
                    <a:pt x="55876" y="16767"/>
                  </a:lnTo>
                  <a:lnTo>
                    <a:pt x="56028" y="16786"/>
                  </a:lnTo>
                  <a:lnTo>
                    <a:pt x="56199" y="16824"/>
                  </a:lnTo>
                  <a:lnTo>
                    <a:pt x="56352" y="16881"/>
                  </a:lnTo>
                  <a:lnTo>
                    <a:pt x="56485" y="16957"/>
                  </a:lnTo>
                  <a:lnTo>
                    <a:pt x="56637" y="17033"/>
                  </a:lnTo>
                  <a:lnTo>
                    <a:pt x="56751" y="17129"/>
                  </a:lnTo>
                  <a:lnTo>
                    <a:pt x="56865" y="17224"/>
                  </a:lnTo>
                  <a:lnTo>
                    <a:pt x="56980" y="17338"/>
                  </a:lnTo>
                  <a:lnTo>
                    <a:pt x="57075" y="17471"/>
                  </a:lnTo>
                  <a:lnTo>
                    <a:pt x="57170" y="17604"/>
                  </a:lnTo>
                  <a:lnTo>
                    <a:pt x="57246" y="17738"/>
                  </a:lnTo>
                  <a:lnTo>
                    <a:pt x="57303" y="17890"/>
                  </a:lnTo>
                  <a:lnTo>
                    <a:pt x="57341" y="18042"/>
                  </a:lnTo>
                  <a:lnTo>
                    <a:pt x="57379" y="18213"/>
                  </a:lnTo>
                  <a:lnTo>
                    <a:pt x="57379" y="18385"/>
                  </a:lnTo>
                  <a:lnTo>
                    <a:pt x="57379" y="18385"/>
                  </a:lnTo>
                  <a:lnTo>
                    <a:pt x="57779" y="18328"/>
                  </a:lnTo>
                  <a:lnTo>
                    <a:pt x="58160" y="18309"/>
                  </a:lnTo>
                  <a:lnTo>
                    <a:pt x="58160" y="18309"/>
                  </a:lnTo>
                  <a:lnTo>
                    <a:pt x="58559" y="18328"/>
                  </a:lnTo>
                  <a:lnTo>
                    <a:pt x="58940" y="18366"/>
                  </a:lnTo>
                  <a:lnTo>
                    <a:pt x="59301" y="18461"/>
                  </a:lnTo>
                  <a:lnTo>
                    <a:pt x="59663" y="18575"/>
                  </a:lnTo>
                  <a:lnTo>
                    <a:pt x="60006" y="18727"/>
                  </a:lnTo>
                  <a:lnTo>
                    <a:pt x="60329" y="18899"/>
                  </a:lnTo>
                  <a:lnTo>
                    <a:pt x="60634" y="19108"/>
                  </a:lnTo>
                  <a:lnTo>
                    <a:pt x="60900" y="19336"/>
                  </a:lnTo>
                  <a:lnTo>
                    <a:pt x="60900" y="19336"/>
                  </a:lnTo>
                  <a:lnTo>
                    <a:pt x="61223" y="19660"/>
                  </a:lnTo>
                  <a:lnTo>
                    <a:pt x="61338" y="19812"/>
                  </a:lnTo>
                  <a:lnTo>
                    <a:pt x="61433" y="19945"/>
                  </a:lnTo>
                  <a:lnTo>
                    <a:pt x="61528" y="20078"/>
                  </a:lnTo>
                  <a:lnTo>
                    <a:pt x="61585" y="20212"/>
                  </a:lnTo>
                  <a:lnTo>
                    <a:pt x="61623" y="20326"/>
                  </a:lnTo>
                  <a:lnTo>
                    <a:pt x="61642" y="20440"/>
                  </a:lnTo>
                  <a:lnTo>
                    <a:pt x="61661" y="20554"/>
                  </a:lnTo>
                  <a:lnTo>
                    <a:pt x="61642" y="20649"/>
                  </a:lnTo>
                  <a:lnTo>
                    <a:pt x="61623" y="20745"/>
                  </a:lnTo>
                  <a:lnTo>
                    <a:pt x="61585" y="20840"/>
                  </a:lnTo>
                  <a:lnTo>
                    <a:pt x="61528" y="20916"/>
                  </a:lnTo>
                  <a:lnTo>
                    <a:pt x="61452" y="21011"/>
                  </a:lnTo>
                  <a:lnTo>
                    <a:pt x="61376" y="21068"/>
                  </a:lnTo>
                  <a:lnTo>
                    <a:pt x="61281" y="21144"/>
                  </a:lnTo>
                  <a:lnTo>
                    <a:pt x="61052" y="21258"/>
                  </a:lnTo>
                  <a:lnTo>
                    <a:pt x="60805" y="21354"/>
                  </a:lnTo>
                  <a:lnTo>
                    <a:pt x="60500" y="21430"/>
                  </a:lnTo>
                  <a:lnTo>
                    <a:pt x="60177" y="21487"/>
                  </a:lnTo>
                  <a:lnTo>
                    <a:pt x="59834" y="21544"/>
                  </a:lnTo>
                  <a:lnTo>
                    <a:pt x="59492" y="21582"/>
                  </a:lnTo>
                  <a:lnTo>
                    <a:pt x="59111" y="21582"/>
                  </a:lnTo>
                  <a:lnTo>
                    <a:pt x="58749" y="21601"/>
                  </a:lnTo>
                  <a:lnTo>
                    <a:pt x="56142" y="21601"/>
                  </a:lnTo>
                  <a:lnTo>
                    <a:pt x="54106" y="21601"/>
                  </a:lnTo>
                  <a:lnTo>
                    <a:pt x="12314" y="21601"/>
                  </a:lnTo>
                  <a:lnTo>
                    <a:pt x="9041" y="21601"/>
                  </a:lnTo>
                  <a:lnTo>
                    <a:pt x="3693" y="21601"/>
                  </a:lnTo>
                  <a:lnTo>
                    <a:pt x="3693" y="21601"/>
                  </a:lnTo>
                  <a:lnTo>
                    <a:pt x="2875" y="21601"/>
                  </a:lnTo>
                  <a:lnTo>
                    <a:pt x="2056" y="21620"/>
                  </a:lnTo>
                  <a:lnTo>
                    <a:pt x="1657" y="21601"/>
                  </a:lnTo>
                  <a:lnTo>
                    <a:pt x="1276" y="21582"/>
                  </a:lnTo>
                  <a:lnTo>
                    <a:pt x="953" y="21544"/>
                  </a:lnTo>
                  <a:lnTo>
                    <a:pt x="648" y="21487"/>
                  </a:lnTo>
                  <a:lnTo>
                    <a:pt x="382" y="21411"/>
                  </a:lnTo>
                  <a:lnTo>
                    <a:pt x="286" y="21354"/>
                  </a:lnTo>
                  <a:lnTo>
                    <a:pt x="191" y="21296"/>
                  </a:lnTo>
                  <a:lnTo>
                    <a:pt x="115" y="21239"/>
                  </a:lnTo>
                  <a:lnTo>
                    <a:pt x="58" y="21144"/>
                  </a:lnTo>
                  <a:lnTo>
                    <a:pt x="20" y="21068"/>
                  </a:lnTo>
                  <a:lnTo>
                    <a:pt x="1" y="20973"/>
                  </a:lnTo>
                  <a:lnTo>
                    <a:pt x="1" y="20859"/>
                  </a:lnTo>
                  <a:lnTo>
                    <a:pt x="39" y="20745"/>
                  </a:lnTo>
                  <a:lnTo>
                    <a:pt x="77" y="20611"/>
                  </a:lnTo>
                  <a:lnTo>
                    <a:pt x="153" y="20459"/>
                  </a:lnTo>
                  <a:lnTo>
                    <a:pt x="248" y="20307"/>
                  </a:lnTo>
                  <a:lnTo>
                    <a:pt x="382" y="20136"/>
                  </a:lnTo>
                  <a:lnTo>
                    <a:pt x="515" y="19964"/>
                  </a:lnTo>
                  <a:lnTo>
                    <a:pt x="705" y="19774"/>
                  </a:lnTo>
                  <a:lnTo>
                    <a:pt x="705" y="19774"/>
                  </a:lnTo>
                  <a:lnTo>
                    <a:pt x="953" y="19507"/>
                  </a:lnTo>
                  <a:lnTo>
                    <a:pt x="1219" y="19279"/>
                  </a:lnTo>
                  <a:lnTo>
                    <a:pt x="1485" y="19051"/>
                  </a:lnTo>
                  <a:lnTo>
                    <a:pt x="1771" y="18841"/>
                  </a:lnTo>
                  <a:lnTo>
                    <a:pt x="2075" y="18651"/>
                  </a:lnTo>
                  <a:lnTo>
                    <a:pt x="2380" y="18461"/>
                  </a:lnTo>
                  <a:lnTo>
                    <a:pt x="2684" y="18290"/>
                  </a:lnTo>
                  <a:lnTo>
                    <a:pt x="3008" y="18137"/>
                  </a:lnTo>
                  <a:lnTo>
                    <a:pt x="3350" y="18004"/>
                  </a:lnTo>
                  <a:lnTo>
                    <a:pt x="3693" y="17890"/>
                  </a:lnTo>
                  <a:lnTo>
                    <a:pt x="4036" y="17776"/>
                  </a:lnTo>
                  <a:lnTo>
                    <a:pt x="4397" y="17700"/>
                  </a:lnTo>
                  <a:lnTo>
                    <a:pt x="4759" y="17623"/>
                  </a:lnTo>
                  <a:lnTo>
                    <a:pt x="5120" y="17585"/>
                  </a:lnTo>
                  <a:lnTo>
                    <a:pt x="5501" y="17547"/>
                  </a:lnTo>
                  <a:lnTo>
                    <a:pt x="5882" y="17547"/>
                  </a:lnTo>
                  <a:lnTo>
                    <a:pt x="5882" y="17547"/>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5"/>
            <p:cNvSpPr/>
            <p:nvPr/>
          </p:nvSpPr>
          <p:spPr>
            <a:xfrm>
              <a:off x="5952150" y="2875800"/>
              <a:ext cx="459150" cy="1433525"/>
            </a:xfrm>
            <a:custGeom>
              <a:rect b="b" l="l" r="r" t="t"/>
              <a:pathLst>
                <a:path extrusionOk="0" h="57341" w="18366">
                  <a:moveTo>
                    <a:pt x="9174" y="1"/>
                  </a:moveTo>
                  <a:lnTo>
                    <a:pt x="9174" y="1"/>
                  </a:lnTo>
                  <a:lnTo>
                    <a:pt x="9174" y="1"/>
                  </a:lnTo>
                  <a:lnTo>
                    <a:pt x="9516" y="20"/>
                  </a:lnTo>
                  <a:lnTo>
                    <a:pt x="9859" y="58"/>
                  </a:lnTo>
                  <a:lnTo>
                    <a:pt x="10182" y="153"/>
                  </a:lnTo>
                  <a:lnTo>
                    <a:pt x="10487" y="267"/>
                  </a:lnTo>
                  <a:lnTo>
                    <a:pt x="10772" y="400"/>
                  </a:lnTo>
                  <a:lnTo>
                    <a:pt x="11058" y="572"/>
                  </a:lnTo>
                  <a:lnTo>
                    <a:pt x="11324" y="762"/>
                  </a:lnTo>
                  <a:lnTo>
                    <a:pt x="11553" y="990"/>
                  </a:lnTo>
                  <a:lnTo>
                    <a:pt x="11781" y="1219"/>
                  </a:lnTo>
                  <a:lnTo>
                    <a:pt x="11971" y="1485"/>
                  </a:lnTo>
                  <a:lnTo>
                    <a:pt x="12143" y="1752"/>
                  </a:lnTo>
                  <a:lnTo>
                    <a:pt x="12276" y="2056"/>
                  </a:lnTo>
                  <a:lnTo>
                    <a:pt x="12390" y="2361"/>
                  </a:lnTo>
                  <a:lnTo>
                    <a:pt x="12466" y="2684"/>
                  </a:lnTo>
                  <a:lnTo>
                    <a:pt x="12523" y="3008"/>
                  </a:lnTo>
                  <a:lnTo>
                    <a:pt x="12542" y="3350"/>
                  </a:lnTo>
                  <a:lnTo>
                    <a:pt x="12542" y="17091"/>
                  </a:lnTo>
                  <a:lnTo>
                    <a:pt x="12542" y="17776"/>
                  </a:lnTo>
                  <a:lnTo>
                    <a:pt x="12542" y="17776"/>
                  </a:lnTo>
                  <a:lnTo>
                    <a:pt x="12580" y="18251"/>
                  </a:lnTo>
                  <a:lnTo>
                    <a:pt x="12637" y="18727"/>
                  </a:lnTo>
                  <a:lnTo>
                    <a:pt x="12732" y="19165"/>
                  </a:lnTo>
                  <a:lnTo>
                    <a:pt x="12847" y="19565"/>
                  </a:lnTo>
                  <a:lnTo>
                    <a:pt x="12999" y="19964"/>
                  </a:lnTo>
                  <a:lnTo>
                    <a:pt x="13151" y="20345"/>
                  </a:lnTo>
                  <a:lnTo>
                    <a:pt x="13341" y="20706"/>
                  </a:lnTo>
                  <a:lnTo>
                    <a:pt x="13551" y="21068"/>
                  </a:lnTo>
                  <a:lnTo>
                    <a:pt x="13760" y="21411"/>
                  </a:lnTo>
                  <a:lnTo>
                    <a:pt x="13989" y="21753"/>
                  </a:lnTo>
                  <a:lnTo>
                    <a:pt x="14483" y="22419"/>
                  </a:lnTo>
                  <a:lnTo>
                    <a:pt x="14997" y="23104"/>
                  </a:lnTo>
                  <a:lnTo>
                    <a:pt x="15530" y="23808"/>
                  </a:lnTo>
                  <a:lnTo>
                    <a:pt x="15796" y="24189"/>
                  </a:lnTo>
                  <a:lnTo>
                    <a:pt x="16063" y="24570"/>
                  </a:lnTo>
                  <a:lnTo>
                    <a:pt x="16329" y="24988"/>
                  </a:lnTo>
                  <a:lnTo>
                    <a:pt x="16577" y="25407"/>
                  </a:lnTo>
                  <a:lnTo>
                    <a:pt x="16824" y="25864"/>
                  </a:lnTo>
                  <a:lnTo>
                    <a:pt x="17053" y="26321"/>
                  </a:lnTo>
                  <a:lnTo>
                    <a:pt x="17281" y="26834"/>
                  </a:lnTo>
                  <a:lnTo>
                    <a:pt x="17490" y="27367"/>
                  </a:lnTo>
                  <a:lnTo>
                    <a:pt x="17681" y="27938"/>
                  </a:lnTo>
                  <a:lnTo>
                    <a:pt x="17852" y="28547"/>
                  </a:lnTo>
                  <a:lnTo>
                    <a:pt x="18004" y="29175"/>
                  </a:lnTo>
                  <a:lnTo>
                    <a:pt x="18118" y="29860"/>
                  </a:lnTo>
                  <a:lnTo>
                    <a:pt x="18232" y="30602"/>
                  </a:lnTo>
                  <a:lnTo>
                    <a:pt x="18309" y="31383"/>
                  </a:lnTo>
                  <a:lnTo>
                    <a:pt x="18347" y="32201"/>
                  </a:lnTo>
                  <a:lnTo>
                    <a:pt x="18366" y="33077"/>
                  </a:lnTo>
                  <a:lnTo>
                    <a:pt x="18366" y="33077"/>
                  </a:lnTo>
                  <a:lnTo>
                    <a:pt x="18366" y="53021"/>
                  </a:lnTo>
                  <a:lnTo>
                    <a:pt x="18366" y="53021"/>
                  </a:lnTo>
                  <a:lnTo>
                    <a:pt x="18347" y="53459"/>
                  </a:lnTo>
                  <a:lnTo>
                    <a:pt x="18270" y="53877"/>
                  </a:lnTo>
                  <a:lnTo>
                    <a:pt x="18175" y="54296"/>
                  </a:lnTo>
                  <a:lnTo>
                    <a:pt x="18023" y="54696"/>
                  </a:lnTo>
                  <a:lnTo>
                    <a:pt x="17852" y="55076"/>
                  </a:lnTo>
                  <a:lnTo>
                    <a:pt x="17623" y="55438"/>
                  </a:lnTo>
                  <a:lnTo>
                    <a:pt x="17376" y="55761"/>
                  </a:lnTo>
                  <a:lnTo>
                    <a:pt x="17091" y="56066"/>
                  </a:lnTo>
                  <a:lnTo>
                    <a:pt x="16786" y="56351"/>
                  </a:lnTo>
                  <a:lnTo>
                    <a:pt x="16463" y="56599"/>
                  </a:lnTo>
                  <a:lnTo>
                    <a:pt x="16101" y="56827"/>
                  </a:lnTo>
                  <a:lnTo>
                    <a:pt x="15720" y="56998"/>
                  </a:lnTo>
                  <a:lnTo>
                    <a:pt x="15321" y="57151"/>
                  </a:lnTo>
                  <a:lnTo>
                    <a:pt x="14902" y="57265"/>
                  </a:lnTo>
                  <a:lnTo>
                    <a:pt x="14483" y="57322"/>
                  </a:lnTo>
                  <a:lnTo>
                    <a:pt x="14046" y="57341"/>
                  </a:lnTo>
                  <a:lnTo>
                    <a:pt x="4321" y="57341"/>
                  </a:lnTo>
                  <a:lnTo>
                    <a:pt x="4321" y="57341"/>
                  </a:lnTo>
                  <a:lnTo>
                    <a:pt x="3883" y="57322"/>
                  </a:lnTo>
                  <a:lnTo>
                    <a:pt x="3464" y="57265"/>
                  </a:lnTo>
                  <a:lnTo>
                    <a:pt x="3046" y="57151"/>
                  </a:lnTo>
                  <a:lnTo>
                    <a:pt x="2646" y="56998"/>
                  </a:lnTo>
                  <a:lnTo>
                    <a:pt x="2265" y="56827"/>
                  </a:lnTo>
                  <a:lnTo>
                    <a:pt x="1904" y="56599"/>
                  </a:lnTo>
                  <a:lnTo>
                    <a:pt x="1580" y="56351"/>
                  </a:lnTo>
                  <a:lnTo>
                    <a:pt x="1276" y="56066"/>
                  </a:lnTo>
                  <a:lnTo>
                    <a:pt x="990" y="55761"/>
                  </a:lnTo>
                  <a:lnTo>
                    <a:pt x="743" y="55438"/>
                  </a:lnTo>
                  <a:lnTo>
                    <a:pt x="515" y="55076"/>
                  </a:lnTo>
                  <a:lnTo>
                    <a:pt x="343" y="54696"/>
                  </a:lnTo>
                  <a:lnTo>
                    <a:pt x="191" y="54296"/>
                  </a:lnTo>
                  <a:lnTo>
                    <a:pt x="77" y="53877"/>
                  </a:lnTo>
                  <a:lnTo>
                    <a:pt x="20" y="53459"/>
                  </a:lnTo>
                  <a:lnTo>
                    <a:pt x="1" y="53021"/>
                  </a:lnTo>
                  <a:lnTo>
                    <a:pt x="1" y="53021"/>
                  </a:lnTo>
                  <a:lnTo>
                    <a:pt x="1" y="16653"/>
                  </a:lnTo>
                  <a:lnTo>
                    <a:pt x="1" y="16653"/>
                  </a:lnTo>
                  <a:lnTo>
                    <a:pt x="20" y="15758"/>
                  </a:lnTo>
                  <a:lnTo>
                    <a:pt x="58" y="14959"/>
                  </a:lnTo>
                  <a:lnTo>
                    <a:pt x="115" y="14255"/>
                  </a:lnTo>
                  <a:lnTo>
                    <a:pt x="210" y="13646"/>
                  </a:lnTo>
                  <a:lnTo>
                    <a:pt x="343" y="13094"/>
                  </a:lnTo>
                  <a:lnTo>
                    <a:pt x="419" y="12866"/>
                  </a:lnTo>
                  <a:lnTo>
                    <a:pt x="496" y="12637"/>
                  </a:lnTo>
                  <a:lnTo>
                    <a:pt x="572" y="12409"/>
                  </a:lnTo>
                  <a:lnTo>
                    <a:pt x="667" y="12219"/>
                  </a:lnTo>
                  <a:lnTo>
                    <a:pt x="762" y="12028"/>
                  </a:lnTo>
                  <a:lnTo>
                    <a:pt x="876" y="11857"/>
                  </a:lnTo>
                  <a:lnTo>
                    <a:pt x="990" y="11705"/>
                  </a:lnTo>
                  <a:lnTo>
                    <a:pt x="1105" y="11552"/>
                  </a:lnTo>
                  <a:lnTo>
                    <a:pt x="1371" y="11267"/>
                  </a:lnTo>
                  <a:lnTo>
                    <a:pt x="1656" y="11020"/>
                  </a:lnTo>
                  <a:lnTo>
                    <a:pt x="1980" y="10772"/>
                  </a:lnTo>
                  <a:lnTo>
                    <a:pt x="2323" y="10563"/>
                  </a:lnTo>
                  <a:lnTo>
                    <a:pt x="2703" y="10335"/>
                  </a:lnTo>
                  <a:lnTo>
                    <a:pt x="3541" y="9859"/>
                  </a:lnTo>
                  <a:lnTo>
                    <a:pt x="3541" y="9859"/>
                  </a:lnTo>
                  <a:lnTo>
                    <a:pt x="3921" y="9611"/>
                  </a:lnTo>
                  <a:lnTo>
                    <a:pt x="4245" y="9364"/>
                  </a:lnTo>
                  <a:lnTo>
                    <a:pt x="4530" y="9097"/>
                  </a:lnTo>
                  <a:lnTo>
                    <a:pt x="4778" y="8812"/>
                  </a:lnTo>
                  <a:lnTo>
                    <a:pt x="5006" y="8527"/>
                  </a:lnTo>
                  <a:lnTo>
                    <a:pt x="5177" y="8241"/>
                  </a:lnTo>
                  <a:lnTo>
                    <a:pt x="5329" y="7937"/>
                  </a:lnTo>
                  <a:lnTo>
                    <a:pt x="5463" y="7670"/>
                  </a:lnTo>
                  <a:lnTo>
                    <a:pt x="5577" y="7385"/>
                  </a:lnTo>
                  <a:lnTo>
                    <a:pt x="5653" y="7118"/>
                  </a:lnTo>
                  <a:lnTo>
                    <a:pt x="5710" y="6871"/>
                  </a:lnTo>
                  <a:lnTo>
                    <a:pt x="5748" y="6643"/>
                  </a:lnTo>
                  <a:lnTo>
                    <a:pt x="5805" y="6262"/>
                  </a:lnTo>
                  <a:lnTo>
                    <a:pt x="5824" y="5995"/>
                  </a:lnTo>
                  <a:lnTo>
                    <a:pt x="5824" y="5900"/>
                  </a:lnTo>
                  <a:lnTo>
                    <a:pt x="5824" y="3350"/>
                  </a:lnTo>
                  <a:lnTo>
                    <a:pt x="5824" y="3350"/>
                  </a:lnTo>
                  <a:lnTo>
                    <a:pt x="5843" y="3008"/>
                  </a:lnTo>
                  <a:lnTo>
                    <a:pt x="5881" y="2684"/>
                  </a:lnTo>
                  <a:lnTo>
                    <a:pt x="5976" y="2361"/>
                  </a:lnTo>
                  <a:lnTo>
                    <a:pt x="6091" y="2056"/>
                  </a:lnTo>
                  <a:lnTo>
                    <a:pt x="6224" y="1752"/>
                  </a:lnTo>
                  <a:lnTo>
                    <a:pt x="6395" y="1485"/>
                  </a:lnTo>
                  <a:lnTo>
                    <a:pt x="6585" y="1219"/>
                  </a:lnTo>
                  <a:lnTo>
                    <a:pt x="6814" y="990"/>
                  </a:lnTo>
                  <a:lnTo>
                    <a:pt x="7042" y="762"/>
                  </a:lnTo>
                  <a:lnTo>
                    <a:pt x="7309" y="572"/>
                  </a:lnTo>
                  <a:lnTo>
                    <a:pt x="7575" y="400"/>
                  </a:lnTo>
                  <a:lnTo>
                    <a:pt x="7880" y="267"/>
                  </a:lnTo>
                  <a:lnTo>
                    <a:pt x="8184" y="153"/>
                  </a:lnTo>
                  <a:lnTo>
                    <a:pt x="8508" y="58"/>
                  </a:lnTo>
                  <a:lnTo>
                    <a:pt x="8831" y="20"/>
                  </a:lnTo>
                  <a:lnTo>
                    <a:pt x="9174" y="1"/>
                  </a:lnTo>
                  <a:lnTo>
                    <a:pt x="917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5"/>
            <p:cNvSpPr/>
            <p:nvPr/>
          </p:nvSpPr>
          <p:spPr>
            <a:xfrm>
              <a:off x="6046825" y="3118925"/>
              <a:ext cx="296450" cy="1406425"/>
            </a:xfrm>
            <a:custGeom>
              <a:rect b="b" l="l" r="r" t="t"/>
              <a:pathLst>
                <a:path extrusionOk="0" h="56257" w="11858">
                  <a:moveTo>
                    <a:pt x="4987" y="400"/>
                  </a:moveTo>
                  <a:lnTo>
                    <a:pt x="4987" y="400"/>
                  </a:lnTo>
                  <a:lnTo>
                    <a:pt x="4987" y="324"/>
                  </a:lnTo>
                  <a:lnTo>
                    <a:pt x="5025" y="248"/>
                  </a:lnTo>
                  <a:lnTo>
                    <a:pt x="5063" y="172"/>
                  </a:lnTo>
                  <a:lnTo>
                    <a:pt x="5101" y="115"/>
                  </a:lnTo>
                  <a:lnTo>
                    <a:pt x="5158" y="58"/>
                  </a:lnTo>
                  <a:lnTo>
                    <a:pt x="5234" y="20"/>
                  </a:lnTo>
                  <a:lnTo>
                    <a:pt x="5311" y="1"/>
                  </a:lnTo>
                  <a:lnTo>
                    <a:pt x="5387" y="1"/>
                  </a:lnTo>
                  <a:lnTo>
                    <a:pt x="5387" y="1"/>
                  </a:lnTo>
                  <a:lnTo>
                    <a:pt x="5482" y="1"/>
                  </a:lnTo>
                  <a:lnTo>
                    <a:pt x="5558" y="20"/>
                  </a:lnTo>
                  <a:lnTo>
                    <a:pt x="5615" y="58"/>
                  </a:lnTo>
                  <a:lnTo>
                    <a:pt x="5691" y="115"/>
                  </a:lnTo>
                  <a:lnTo>
                    <a:pt x="5729" y="172"/>
                  </a:lnTo>
                  <a:lnTo>
                    <a:pt x="5767" y="248"/>
                  </a:lnTo>
                  <a:lnTo>
                    <a:pt x="5786" y="324"/>
                  </a:lnTo>
                  <a:lnTo>
                    <a:pt x="5805" y="400"/>
                  </a:lnTo>
                  <a:lnTo>
                    <a:pt x="5805" y="9725"/>
                  </a:lnTo>
                  <a:lnTo>
                    <a:pt x="7727" y="8603"/>
                  </a:lnTo>
                  <a:lnTo>
                    <a:pt x="7727" y="8603"/>
                  </a:lnTo>
                  <a:lnTo>
                    <a:pt x="7823" y="8583"/>
                  </a:lnTo>
                  <a:lnTo>
                    <a:pt x="7899" y="8583"/>
                  </a:lnTo>
                  <a:lnTo>
                    <a:pt x="7994" y="8622"/>
                  </a:lnTo>
                  <a:lnTo>
                    <a:pt x="8051" y="8698"/>
                  </a:lnTo>
                  <a:lnTo>
                    <a:pt x="8051" y="8698"/>
                  </a:lnTo>
                  <a:lnTo>
                    <a:pt x="8089" y="8793"/>
                  </a:lnTo>
                  <a:lnTo>
                    <a:pt x="8070" y="8888"/>
                  </a:lnTo>
                  <a:lnTo>
                    <a:pt x="8032" y="8964"/>
                  </a:lnTo>
                  <a:lnTo>
                    <a:pt x="7956" y="9040"/>
                  </a:lnTo>
                  <a:lnTo>
                    <a:pt x="5805" y="10277"/>
                  </a:lnTo>
                  <a:lnTo>
                    <a:pt x="5805" y="23618"/>
                  </a:lnTo>
                  <a:lnTo>
                    <a:pt x="11496" y="20326"/>
                  </a:lnTo>
                  <a:lnTo>
                    <a:pt x="11496" y="20326"/>
                  </a:lnTo>
                  <a:lnTo>
                    <a:pt x="11572" y="20307"/>
                  </a:lnTo>
                  <a:lnTo>
                    <a:pt x="11667" y="20307"/>
                  </a:lnTo>
                  <a:lnTo>
                    <a:pt x="11762" y="20345"/>
                  </a:lnTo>
                  <a:lnTo>
                    <a:pt x="11819" y="20421"/>
                  </a:lnTo>
                  <a:lnTo>
                    <a:pt x="11819" y="20421"/>
                  </a:lnTo>
                  <a:lnTo>
                    <a:pt x="11857" y="20516"/>
                  </a:lnTo>
                  <a:lnTo>
                    <a:pt x="11838" y="20611"/>
                  </a:lnTo>
                  <a:lnTo>
                    <a:pt x="11800" y="20687"/>
                  </a:lnTo>
                  <a:lnTo>
                    <a:pt x="11724" y="20744"/>
                  </a:lnTo>
                  <a:lnTo>
                    <a:pt x="5805" y="24170"/>
                  </a:lnTo>
                  <a:lnTo>
                    <a:pt x="5805" y="36959"/>
                  </a:lnTo>
                  <a:lnTo>
                    <a:pt x="11496" y="33685"/>
                  </a:lnTo>
                  <a:lnTo>
                    <a:pt x="11496" y="33685"/>
                  </a:lnTo>
                  <a:lnTo>
                    <a:pt x="11572" y="33647"/>
                  </a:lnTo>
                  <a:lnTo>
                    <a:pt x="11667" y="33647"/>
                  </a:lnTo>
                  <a:lnTo>
                    <a:pt x="11762" y="33685"/>
                  </a:lnTo>
                  <a:lnTo>
                    <a:pt x="11819" y="33761"/>
                  </a:lnTo>
                  <a:lnTo>
                    <a:pt x="11819" y="33761"/>
                  </a:lnTo>
                  <a:lnTo>
                    <a:pt x="11857" y="33857"/>
                  </a:lnTo>
                  <a:lnTo>
                    <a:pt x="11838" y="33952"/>
                  </a:lnTo>
                  <a:lnTo>
                    <a:pt x="11800" y="34028"/>
                  </a:lnTo>
                  <a:lnTo>
                    <a:pt x="11724" y="34104"/>
                  </a:lnTo>
                  <a:lnTo>
                    <a:pt x="5805" y="37530"/>
                  </a:lnTo>
                  <a:lnTo>
                    <a:pt x="5805" y="55856"/>
                  </a:lnTo>
                  <a:lnTo>
                    <a:pt x="5805" y="55856"/>
                  </a:lnTo>
                  <a:lnTo>
                    <a:pt x="5786" y="55933"/>
                  </a:lnTo>
                  <a:lnTo>
                    <a:pt x="5767" y="56009"/>
                  </a:lnTo>
                  <a:lnTo>
                    <a:pt x="5729" y="56085"/>
                  </a:lnTo>
                  <a:lnTo>
                    <a:pt x="5691" y="56142"/>
                  </a:lnTo>
                  <a:lnTo>
                    <a:pt x="5615" y="56180"/>
                  </a:lnTo>
                  <a:lnTo>
                    <a:pt x="5558" y="56218"/>
                  </a:lnTo>
                  <a:lnTo>
                    <a:pt x="5482" y="56256"/>
                  </a:lnTo>
                  <a:lnTo>
                    <a:pt x="5387" y="56256"/>
                  </a:lnTo>
                  <a:lnTo>
                    <a:pt x="5387" y="56256"/>
                  </a:lnTo>
                  <a:lnTo>
                    <a:pt x="5311" y="56256"/>
                  </a:lnTo>
                  <a:lnTo>
                    <a:pt x="5234" y="56218"/>
                  </a:lnTo>
                  <a:lnTo>
                    <a:pt x="5158" y="56180"/>
                  </a:lnTo>
                  <a:lnTo>
                    <a:pt x="5101" y="56142"/>
                  </a:lnTo>
                  <a:lnTo>
                    <a:pt x="5063" y="56085"/>
                  </a:lnTo>
                  <a:lnTo>
                    <a:pt x="5025" y="56009"/>
                  </a:lnTo>
                  <a:lnTo>
                    <a:pt x="4987" y="55933"/>
                  </a:lnTo>
                  <a:lnTo>
                    <a:pt x="4987" y="55856"/>
                  </a:lnTo>
                  <a:lnTo>
                    <a:pt x="4987" y="40917"/>
                  </a:lnTo>
                  <a:lnTo>
                    <a:pt x="115" y="38120"/>
                  </a:lnTo>
                  <a:lnTo>
                    <a:pt x="115" y="38120"/>
                  </a:lnTo>
                  <a:lnTo>
                    <a:pt x="39" y="38043"/>
                  </a:lnTo>
                  <a:lnTo>
                    <a:pt x="1" y="37967"/>
                  </a:lnTo>
                  <a:lnTo>
                    <a:pt x="1" y="37872"/>
                  </a:lnTo>
                  <a:lnTo>
                    <a:pt x="39" y="37777"/>
                  </a:lnTo>
                  <a:lnTo>
                    <a:pt x="39" y="37777"/>
                  </a:lnTo>
                  <a:lnTo>
                    <a:pt x="96" y="37701"/>
                  </a:lnTo>
                  <a:lnTo>
                    <a:pt x="172" y="37663"/>
                  </a:lnTo>
                  <a:lnTo>
                    <a:pt x="267" y="37663"/>
                  </a:lnTo>
                  <a:lnTo>
                    <a:pt x="363" y="37682"/>
                  </a:lnTo>
                  <a:lnTo>
                    <a:pt x="4987" y="40365"/>
                  </a:lnTo>
                  <a:lnTo>
                    <a:pt x="4987" y="29670"/>
                  </a:lnTo>
                  <a:lnTo>
                    <a:pt x="115" y="26872"/>
                  </a:lnTo>
                  <a:lnTo>
                    <a:pt x="115" y="26872"/>
                  </a:lnTo>
                  <a:lnTo>
                    <a:pt x="39" y="26796"/>
                  </a:lnTo>
                  <a:lnTo>
                    <a:pt x="1" y="26720"/>
                  </a:lnTo>
                  <a:lnTo>
                    <a:pt x="1" y="26625"/>
                  </a:lnTo>
                  <a:lnTo>
                    <a:pt x="39" y="26530"/>
                  </a:lnTo>
                  <a:lnTo>
                    <a:pt x="39" y="26530"/>
                  </a:lnTo>
                  <a:lnTo>
                    <a:pt x="96" y="26454"/>
                  </a:lnTo>
                  <a:lnTo>
                    <a:pt x="172" y="26416"/>
                  </a:lnTo>
                  <a:lnTo>
                    <a:pt x="267" y="26416"/>
                  </a:lnTo>
                  <a:lnTo>
                    <a:pt x="363" y="26435"/>
                  </a:lnTo>
                  <a:lnTo>
                    <a:pt x="4987" y="29118"/>
                  </a:lnTo>
                  <a:lnTo>
                    <a:pt x="4987" y="18423"/>
                  </a:lnTo>
                  <a:lnTo>
                    <a:pt x="115" y="15625"/>
                  </a:lnTo>
                  <a:lnTo>
                    <a:pt x="115" y="15625"/>
                  </a:lnTo>
                  <a:lnTo>
                    <a:pt x="39" y="15549"/>
                  </a:lnTo>
                  <a:lnTo>
                    <a:pt x="1" y="15473"/>
                  </a:lnTo>
                  <a:lnTo>
                    <a:pt x="1" y="15378"/>
                  </a:lnTo>
                  <a:lnTo>
                    <a:pt x="39" y="15282"/>
                  </a:lnTo>
                  <a:lnTo>
                    <a:pt x="39" y="15282"/>
                  </a:lnTo>
                  <a:lnTo>
                    <a:pt x="96" y="15206"/>
                  </a:lnTo>
                  <a:lnTo>
                    <a:pt x="172" y="15168"/>
                  </a:lnTo>
                  <a:lnTo>
                    <a:pt x="267" y="15168"/>
                  </a:lnTo>
                  <a:lnTo>
                    <a:pt x="363" y="15187"/>
                  </a:lnTo>
                  <a:lnTo>
                    <a:pt x="4987" y="17871"/>
                  </a:lnTo>
                  <a:lnTo>
                    <a:pt x="4987" y="7175"/>
                  </a:lnTo>
                  <a:lnTo>
                    <a:pt x="115" y="4378"/>
                  </a:lnTo>
                  <a:lnTo>
                    <a:pt x="115" y="4378"/>
                  </a:lnTo>
                  <a:lnTo>
                    <a:pt x="39" y="4302"/>
                  </a:lnTo>
                  <a:lnTo>
                    <a:pt x="1" y="4225"/>
                  </a:lnTo>
                  <a:lnTo>
                    <a:pt x="1" y="4130"/>
                  </a:lnTo>
                  <a:lnTo>
                    <a:pt x="39" y="4035"/>
                  </a:lnTo>
                  <a:lnTo>
                    <a:pt x="39" y="4035"/>
                  </a:lnTo>
                  <a:lnTo>
                    <a:pt x="96" y="3959"/>
                  </a:lnTo>
                  <a:lnTo>
                    <a:pt x="172" y="3921"/>
                  </a:lnTo>
                  <a:lnTo>
                    <a:pt x="267" y="3921"/>
                  </a:lnTo>
                  <a:lnTo>
                    <a:pt x="363" y="3940"/>
                  </a:lnTo>
                  <a:lnTo>
                    <a:pt x="4987" y="6623"/>
                  </a:lnTo>
                  <a:lnTo>
                    <a:pt x="4987" y="400"/>
                  </a:lnTo>
                  <a:close/>
                </a:path>
              </a:pathLst>
            </a:custGeom>
            <a:solidFill>
              <a:srgbClr val="0B22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 name="Google Shape;274;p15"/>
          <p:cNvSpPr txBox="1"/>
          <p:nvPr/>
        </p:nvSpPr>
        <p:spPr>
          <a:xfrm>
            <a:off x="222450" y="4152850"/>
            <a:ext cx="3470400" cy="9543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The streams that were sampled in this study were in some of the most pristine, forested regions of the Appalachians. These are the headwaters for the Southeast, any contamination in this region has a significant ecological domino effect throughout this entire region.</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River Infographics by Slidesgo">
  <a:themeElements>
    <a:clrScheme name="Simple Light">
      <a:dk1>
        <a:srgbClr val="000000"/>
      </a:dk1>
      <a:lt1>
        <a:srgbClr val="FFFFFF"/>
      </a:lt1>
      <a:dk2>
        <a:srgbClr val="666666"/>
      </a:dk2>
      <a:lt2>
        <a:srgbClr val="D9D9D9"/>
      </a:lt2>
      <a:accent1>
        <a:srgbClr val="6ECBF5"/>
      </a:accent1>
      <a:accent2>
        <a:srgbClr val="7FAFBA"/>
      </a:accent2>
      <a:accent3>
        <a:srgbClr val="609295"/>
      </a:accent3>
      <a:accent4>
        <a:srgbClr val="417670"/>
      </a:accent4>
      <a:accent5>
        <a:srgbClr val="3588A5"/>
      </a:accent5>
      <a:accent6>
        <a:srgbClr val="00668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