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19" autoAdjust="0"/>
  </p:normalViewPr>
  <p:slideViewPr>
    <p:cSldViewPr>
      <p:cViewPr>
        <p:scale>
          <a:sx n="134" d="100"/>
          <a:sy n="134" d="100"/>
        </p:scale>
        <p:origin x="-408" y="12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34C0-0034-48B1-833A-E34EEFB83515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4B7D-6B3A-4FFC-98E4-7A24A33E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8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34C0-0034-48B1-833A-E34EEFB83515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4B7D-6B3A-4FFC-98E4-7A24A33E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3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34C0-0034-48B1-833A-E34EEFB83515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4B7D-6B3A-4FFC-98E4-7A24A33E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2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34C0-0034-48B1-833A-E34EEFB83515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4B7D-6B3A-4FFC-98E4-7A24A33E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34C0-0034-48B1-833A-E34EEFB83515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4B7D-6B3A-4FFC-98E4-7A24A33E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4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34C0-0034-48B1-833A-E34EEFB83515}" type="datetimeFigureOut">
              <a:rPr lang="en-US" smtClean="0"/>
              <a:t>7/23/12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4B7D-6B3A-4FFC-98E4-7A24A33E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9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34C0-0034-48B1-833A-E34EEFB83515}" type="datetimeFigureOut">
              <a:rPr lang="en-US" smtClean="0"/>
              <a:t>7/23/12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4B7D-6B3A-4FFC-98E4-7A24A33E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34C0-0034-48B1-833A-E34EEFB83515}" type="datetimeFigureOut">
              <a:rPr lang="en-US" smtClean="0"/>
              <a:t>7/23/12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4B7D-6B3A-4FFC-98E4-7A24A33E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5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34C0-0034-48B1-833A-E34EEFB83515}" type="datetimeFigureOut">
              <a:rPr lang="en-US" smtClean="0"/>
              <a:t>7/23/12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4B7D-6B3A-4FFC-98E4-7A24A33E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0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34C0-0034-48B1-833A-E34EEFB83515}" type="datetimeFigureOut">
              <a:rPr lang="en-US" smtClean="0"/>
              <a:t>7/23/12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4B7D-6B3A-4FFC-98E4-7A24A33E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9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34C0-0034-48B1-833A-E34EEFB83515}" type="datetimeFigureOut">
              <a:rPr lang="en-US" smtClean="0"/>
              <a:t>7/23/12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4B7D-6B3A-4FFC-98E4-7A24A33E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8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634C0-0034-48B1-833A-E34EEFB83515}" type="datetimeFigureOut">
              <a:rPr lang="en-US" smtClean="0"/>
              <a:t>7/23/12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D4B7D-6B3A-4FFC-98E4-7A24A33E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4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jpeg"/><Relationship Id="rId5" Type="http://schemas.microsoft.com/office/2007/relationships/hdphoto" Target="../media/hdphoto2.wdp"/><Relationship Id="rId6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3.wdp"/><Relationship Id="rId5" Type="http://schemas.openxmlformats.org/officeDocument/2006/relationships/image" Target="../media/image5.jpg"/><Relationship Id="rId6" Type="http://schemas.openxmlformats.org/officeDocument/2006/relationships/image" Target="../media/image6.jpeg"/><Relationship Id="rId7" Type="http://schemas.microsoft.com/office/2007/relationships/hdphoto" Target="../media/hdphoto4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1312332" y="1981200"/>
            <a:ext cx="6612468" cy="3188732"/>
            <a:chOff x="1926848" y="1761967"/>
            <a:chExt cx="6612468" cy="31887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57" r="6758"/>
            <a:stretch/>
          </p:blipFill>
          <p:spPr>
            <a:xfrm>
              <a:off x="1926848" y="3399708"/>
              <a:ext cx="5159751" cy="120753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243916" y="4581367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  <a:sym typeface="Symbol"/>
                </a:rPr>
                <a:t>-tubulin</a:t>
              </a:r>
              <a:endParaRPr lang="en-US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251290" y="3780708"/>
              <a:ext cx="907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  <a:sym typeface="Symbol"/>
                </a:rPr>
                <a:t>MCT1</a:t>
              </a:r>
              <a:endParaRPr lang="en-US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243916" y="1761967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  <a:sym typeface="Symbol"/>
                </a:rPr>
                <a:t>MCT4</a:t>
              </a:r>
              <a:endParaRPr lang="en-US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332" y="1778473"/>
            <a:ext cx="5159751" cy="1828800"/>
          </a:xfrm>
          <a:prstGeom prst="rect">
            <a:avLst/>
          </a:prstGeom>
        </p:spPr>
      </p:pic>
      <p:grpSp>
        <p:nvGrpSpPr>
          <p:cNvPr id="54" name="Group 53"/>
          <p:cNvGrpSpPr/>
          <p:nvPr/>
        </p:nvGrpSpPr>
        <p:grpSpPr>
          <a:xfrm>
            <a:off x="381000" y="2587823"/>
            <a:ext cx="838200" cy="307777"/>
            <a:chOff x="914400" y="3197423"/>
            <a:chExt cx="838200" cy="307777"/>
          </a:xfrm>
        </p:grpSpPr>
        <p:cxnSp>
          <p:nvCxnSpPr>
            <p:cNvPr id="59" name="Straight Connector 58"/>
            <p:cNvCxnSpPr/>
            <p:nvPr/>
          </p:nvCxnSpPr>
          <p:spPr>
            <a:xfrm flipH="1">
              <a:off x="1562100" y="3352800"/>
              <a:ext cx="1905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914400" y="3197423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50 </a:t>
              </a:r>
              <a:r>
                <a:rPr lang="en-US" sz="14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kD</a:t>
              </a:r>
              <a:endParaRPr lang="en-US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81000" y="3528096"/>
            <a:ext cx="838200" cy="307777"/>
            <a:chOff x="914400" y="3197423"/>
            <a:chExt cx="838200" cy="307777"/>
          </a:xfrm>
        </p:grpSpPr>
        <p:cxnSp>
          <p:nvCxnSpPr>
            <p:cNvPr id="72" name="Straight Connector 71"/>
            <p:cNvCxnSpPr/>
            <p:nvPr/>
          </p:nvCxnSpPr>
          <p:spPr>
            <a:xfrm flipH="1">
              <a:off x="1562100" y="3352800"/>
              <a:ext cx="1905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914400" y="3197423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88 </a:t>
              </a:r>
              <a:r>
                <a:rPr lang="en-US" sz="14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kD</a:t>
              </a:r>
              <a:endParaRPr lang="en-US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81000" y="4721423"/>
            <a:ext cx="838200" cy="307777"/>
            <a:chOff x="914400" y="3197423"/>
            <a:chExt cx="838200" cy="307777"/>
          </a:xfrm>
        </p:grpSpPr>
        <p:cxnSp>
          <p:nvCxnSpPr>
            <p:cNvPr id="75" name="Straight Connector 74"/>
            <p:cNvCxnSpPr/>
            <p:nvPr/>
          </p:nvCxnSpPr>
          <p:spPr>
            <a:xfrm flipH="1">
              <a:off x="1562100" y="3352800"/>
              <a:ext cx="1905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914400" y="3197423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50 </a:t>
              </a:r>
              <a:r>
                <a:rPr lang="en-US" sz="14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kD</a:t>
              </a:r>
              <a:endParaRPr lang="en-US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52400" y="1673423"/>
            <a:ext cx="1066800" cy="523220"/>
            <a:chOff x="914400" y="3197423"/>
            <a:chExt cx="838200" cy="523220"/>
          </a:xfrm>
        </p:grpSpPr>
        <p:cxnSp>
          <p:nvCxnSpPr>
            <p:cNvPr id="78" name="Straight Connector 77"/>
            <p:cNvCxnSpPr/>
            <p:nvPr/>
          </p:nvCxnSpPr>
          <p:spPr>
            <a:xfrm flipH="1">
              <a:off x="1562100" y="3352800"/>
              <a:ext cx="1905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914400" y="3197423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100 </a:t>
              </a:r>
              <a:r>
                <a:rPr lang="en-US" sz="14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kD</a:t>
              </a:r>
              <a:endParaRPr lang="en-US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81000" y="3273623"/>
            <a:ext cx="838200" cy="307777"/>
            <a:chOff x="914400" y="3197423"/>
            <a:chExt cx="838200" cy="307777"/>
          </a:xfrm>
        </p:grpSpPr>
        <p:cxnSp>
          <p:nvCxnSpPr>
            <p:cNvPr id="81" name="Straight Connector 80"/>
            <p:cNvCxnSpPr/>
            <p:nvPr/>
          </p:nvCxnSpPr>
          <p:spPr>
            <a:xfrm flipH="1">
              <a:off x="1562100" y="3352800"/>
              <a:ext cx="1905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914400" y="3197423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37 </a:t>
              </a:r>
              <a:r>
                <a:rPr lang="en-US" sz="14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kD</a:t>
              </a:r>
              <a:endParaRPr lang="en-US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097972" y="4876800"/>
            <a:ext cx="5374112" cy="1862768"/>
            <a:chOff x="1371600" y="2227477"/>
            <a:chExt cx="4187470" cy="1359004"/>
          </a:xfrm>
        </p:grpSpPr>
        <p:grpSp>
          <p:nvGrpSpPr>
            <p:cNvPr id="61" name="Group 60"/>
            <p:cNvGrpSpPr/>
            <p:nvPr/>
          </p:nvGrpSpPr>
          <p:grpSpPr>
            <a:xfrm>
              <a:off x="1371600" y="2227477"/>
              <a:ext cx="4187470" cy="769241"/>
              <a:chOff x="1371600" y="3065677"/>
              <a:chExt cx="4187470" cy="769241"/>
            </a:xfrm>
          </p:grpSpPr>
          <p:pic>
            <p:nvPicPr>
              <p:cNvPr id="87" name="Picture 86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27" t="11607" r="2827" b="30268"/>
              <a:stretch/>
            </p:blipFill>
            <p:spPr>
              <a:xfrm>
                <a:off x="1547508" y="3065677"/>
                <a:ext cx="4011562" cy="363323"/>
              </a:xfrm>
              <a:prstGeom prst="rect">
                <a:avLst/>
              </a:prstGeom>
            </p:spPr>
          </p:pic>
          <p:sp>
            <p:nvSpPr>
              <p:cNvPr id="88" name="TextBox 87"/>
              <p:cNvSpPr txBox="1"/>
              <p:nvPr/>
            </p:nvSpPr>
            <p:spPr>
              <a:xfrm>
                <a:off x="1371600" y="3453896"/>
                <a:ext cx="533400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HEMs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850958" y="3424014"/>
                <a:ext cx="526103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MV3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2075234" y="3488662"/>
                <a:ext cx="736059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WM852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409652" y="3621603"/>
                <a:ext cx="779669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WM983-A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2714018" y="3621603"/>
                <a:ext cx="768484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WM983-B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053944" y="3599847"/>
                <a:ext cx="721739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WM1158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3445273" y="3544255"/>
                <a:ext cx="623591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Lu1205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928354" y="3439471"/>
                <a:ext cx="609599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M233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4081022" y="3599848"/>
                <a:ext cx="867384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TPF10-741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4596589" y="3518544"/>
                <a:ext cx="714713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ATCC72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5059482" y="2569159"/>
              <a:ext cx="478510" cy="213315"/>
            </a:xfrm>
            <a:prstGeom prst="rect">
              <a:avLst/>
            </a:prstGeom>
            <a:noFill/>
            <a:scene3d>
              <a:camera prst="orthographicFront">
                <a:rot lat="0" lon="0" rev="42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C32</a:t>
              </a:r>
              <a:endParaRPr lang="en-US" sz="13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780701" y="3249668"/>
              <a:ext cx="3172299" cy="336813"/>
              <a:chOff x="1780701" y="3402068"/>
              <a:chExt cx="3172299" cy="336813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>
                <a:off x="1963635" y="3405327"/>
                <a:ext cx="58068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647816" y="3405327"/>
                <a:ext cx="131917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4014821" y="3405327"/>
                <a:ext cx="75011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TextBox 83"/>
              <p:cNvSpPr txBox="1"/>
              <p:nvPr/>
            </p:nvSpPr>
            <p:spPr>
              <a:xfrm>
                <a:off x="1780701" y="3481201"/>
                <a:ext cx="931965" cy="202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B-</a:t>
                </a:r>
                <a:r>
                  <a:rPr lang="en-US" sz="1200" dirty="0" err="1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Raf</a:t>
                </a:r>
                <a:r>
                  <a:rPr lang="en-US" sz="12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WT</a:t>
                </a:r>
                <a:endPara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739367" y="3481201"/>
                <a:ext cx="1028750" cy="202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B-Raf</a:t>
                </a:r>
                <a:r>
                  <a:rPr lang="en-US" sz="1200" baseline="30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V600E</a:t>
                </a: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862152" y="3402068"/>
                <a:ext cx="1090848" cy="336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err="1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Vemurafenib</a:t>
                </a:r>
                <a:r>
                  <a:rPr lang="en-US" sz="12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resistant</a:t>
                </a:r>
              </a:p>
            </p:txBody>
          </p:sp>
        </p:grpSp>
      </p:grpSp>
      <p:cxnSp>
        <p:nvCxnSpPr>
          <p:cNvPr id="45" name="Straight Arrow Connector 44"/>
          <p:cNvCxnSpPr/>
          <p:nvPr/>
        </p:nvCxnSpPr>
        <p:spPr>
          <a:xfrm flipH="1">
            <a:off x="6477000" y="25908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6477000" y="45720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477000" y="51054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62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1600200" y="4953000"/>
            <a:ext cx="5441782" cy="1862768"/>
            <a:chOff x="1371600" y="2227477"/>
            <a:chExt cx="4187470" cy="1359004"/>
          </a:xfrm>
        </p:grpSpPr>
        <p:grpSp>
          <p:nvGrpSpPr>
            <p:cNvPr id="34" name="Group 33"/>
            <p:cNvGrpSpPr/>
            <p:nvPr/>
          </p:nvGrpSpPr>
          <p:grpSpPr>
            <a:xfrm>
              <a:off x="1371600" y="2227477"/>
              <a:ext cx="4187470" cy="778296"/>
              <a:chOff x="1371600" y="3065677"/>
              <a:chExt cx="4187470" cy="778296"/>
            </a:xfrm>
          </p:grpSpPr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27" t="11607" r="2827" b="30268"/>
              <a:stretch/>
            </p:blipFill>
            <p:spPr>
              <a:xfrm>
                <a:off x="1547508" y="3065677"/>
                <a:ext cx="4011562" cy="363323"/>
              </a:xfrm>
              <a:prstGeom prst="rect">
                <a:avLst/>
              </a:prstGeom>
            </p:spPr>
          </p:pic>
          <p:sp>
            <p:nvSpPr>
              <p:cNvPr id="44" name="TextBox 43"/>
              <p:cNvSpPr txBox="1"/>
              <p:nvPr/>
            </p:nvSpPr>
            <p:spPr>
              <a:xfrm>
                <a:off x="1371600" y="3453896"/>
                <a:ext cx="533400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HEMs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50958" y="3424014"/>
                <a:ext cx="526103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MV3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075234" y="3488662"/>
                <a:ext cx="736059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WM852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409652" y="3630658"/>
                <a:ext cx="779669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WM983-A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714018" y="3630658"/>
                <a:ext cx="768484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WM983-B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053944" y="3599847"/>
                <a:ext cx="721739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WM1158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445273" y="3544255"/>
                <a:ext cx="623591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Lu1205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928354" y="3439471"/>
                <a:ext cx="609599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M233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081022" y="3599848"/>
                <a:ext cx="867384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TPF10-741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596589" y="3518544"/>
                <a:ext cx="714713" cy="213315"/>
              </a:xfrm>
              <a:prstGeom prst="rect">
                <a:avLst/>
              </a:prstGeom>
              <a:noFill/>
              <a:scene3d>
                <a:camera prst="orthographicFront">
                  <a:rot lat="0" lon="0" rev="4200000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ATCC72</a:t>
                </a:r>
                <a:endParaRPr lang="en-US" sz="13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5059482" y="2569159"/>
              <a:ext cx="478510" cy="213315"/>
            </a:xfrm>
            <a:prstGeom prst="rect">
              <a:avLst/>
            </a:prstGeom>
            <a:noFill/>
            <a:scene3d>
              <a:camera prst="orthographicFront">
                <a:rot lat="0" lon="0" rev="42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C32</a:t>
              </a:r>
              <a:endParaRPr lang="en-US" sz="13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1780701" y="3249668"/>
              <a:ext cx="3172299" cy="336813"/>
              <a:chOff x="1780701" y="3402068"/>
              <a:chExt cx="3172299" cy="336813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1963635" y="3405327"/>
                <a:ext cx="58068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647816" y="3405327"/>
                <a:ext cx="131917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014821" y="3405327"/>
                <a:ext cx="75011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1780701" y="3481201"/>
                <a:ext cx="931965" cy="202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B-</a:t>
                </a:r>
                <a:r>
                  <a:rPr lang="en-US" sz="1200" dirty="0" err="1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Raf</a:t>
                </a:r>
                <a:r>
                  <a:rPr lang="en-US" sz="12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WT</a:t>
                </a:r>
                <a:endPara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739367" y="3481201"/>
                <a:ext cx="1028750" cy="202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B-Raf</a:t>
                </a:r>
                <a:r>
                  <a:rPr lang="en-US" sz="1200" baseline="30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V600E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862152" y="3402068"/>
                <a:ext cx="1090848" cy="336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err="1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Vemurafenib</a:t>
                </a:r>
                <a:r>
                  <a:rPr lang="en-US" sz="12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resistant</a:t>
                </a: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7086600" y="5181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-tubulin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28798" y="304800"/>
            <a:ext cx="6388251" cy="1383792"/>
            <a:chOff x="1752600" y="0"/>
            <a:chExt cx="6464301" cy="1383792"/>
          </a:xfrm>
        </p:grpSpPr>
        <p:sp>
          <p:nvSpPr>
            <p:cNvPr id="33" name="TextBox 32"/>
            <p:cNvSpPr txBox="1"/>
            <p:nvPr/>
          </p:nvSpPr>
          <p:spPr>
            <a:xfrm>
              <a:off x="7150101" y="3810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  <a:sym typeface="Symbol"/>
                </a:rPr>
                <a:t>HIF-1</a:t>
              </a:r>
              <a:endParaRPr lang="en-US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7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1"/>
            <a:stretch/>
          </p:blipFill>
          <p:spPr>
            <a:xfrm>
              <a:off x="1752600" y="0"/>
              <a:ext cx="5247967" cy="1383792"/>
            </a:xfrm>
            <a:prstGeom prst="rect">
              <a:avLst/>
            </a:prstGeom>
          </p:spPr>
        </p:pic>
      </p:grpSp>
      <p:sp>
        <p:nvSpPr>
          <p:cNvPr id="57" name="TextBox 56"/>
          <p:cNvSpPr txBox="1"/>
          <p:nvPr/>
        </p:nvSpPr>
        <p:spPr>
          <a:xfrm>
            <a:off x="7162800" y="4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LDHA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14400" y="4111822"/>
            <a:ext cx="6100191" cy="688778"/>
            <a:chOff x="914400" y="3197422"/>
            <a:chExt cx="6100191" cy="68877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51" t="-1" r="5004" b="43878"/>
            <a:stretch/>
          </p:blipFill>
          <p:spPr>
            <a:xfrm>
              <a:off x="1828799" y="3257550"/>
              <a:ext cx="5185792" cy="628650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>
              <a:off x="914400" y="3197422"/>
              <a:ext cx="838200" cy="307777"/>
              <a:chOff x="914400" y="3197422"/>
              <a:chExt cx="838200" cy="307777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H="1">
                <a:off x="1562100" y="3352800"/>
                <a:ext cx="1905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914400" y="3197422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37 </a:t>
                </a:r>
                <a:r>
                  <a:rPr lang="en-US" sz="1400" dirty="0" err="1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kD</a:t>
                </a:r>
                <a:endParaRPr lang="en-US" sz="14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990599" y="4928556"/>
            <a:ext cx="838200" cy="307777"/>
            <a:chOff x="914400" y="3197423"/>
            <a:chExt cx="838200" cy="307777"/>
          </a:xfrm>
        </p:grpSpPr>
        <p:cxnSp>
          <p:nvCxnSpPr>
            <p:cNvPr id="60" name="Straight Connector 59"/>
            <p:cNvCxnSpPr/>
            <p:nvPr/>
          </p:nvCxnSpPr>
          <p:spPr>
            <a:xfrm flipH="1">
              <a:off x="1562100" y="3352800"/>
              <a:ext cx="1905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914400" y="3197423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50 </a:t>
              </a:r>
              <a:r>
                <a:rPr lang="en-US" sz="14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kD</a:t>
              </a:r>
              <a:endParaRPr lang="en-US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5800" y="1981200"/>
            <a:ext cx="7573298" cy="1970497"/>
            <a:chOff x="685800" y="1229903"/>
            <a:chExt cx="7573298" cy="1970497"/>
          </a:xfrm>
        </p:grpSpPr>
        <p:sp>
          <p:nvSpPr>
            <p:cNvPr id="56" name="TextBox 55"/>
            <p:cNvSpPr txBox="1"/>
            <p:nvPr/>
          </p:nvSpPr>
          <p:spPr>
            <a:xfrm>
              <a:off x="7192298" y="19928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  <a:sym typeface="Symbol"/>
                </a:rPr>
                <a:t>LDHB</a:t>
              </a:r>
              <a:endParaRPr lang="en-US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-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87" r="3570" b="8225"/>
            <a:stretch/>
          </p:blipFill>
          <p:spPr>
            <a:xfrm>
              <a:off x="1828799" y="1371600"/>
              <a:ext cx="5185792" cy="1828800"/>
            </a:xfrm>
            <a:prstGeom prst="rect">
              <a:avLst/>
            </a:prstGeom>
          </p:spPr>
        </p:pic>
        <p:grpSp>
          <p:nvGrpSpPr>
            <p:cNvPr id="54" name="Group 53"/>
            <p:cNvGrpSpPr/>
            <p:nvPr/>
          </p:nvGrpSpPr>
          <p:grpSpPr>
            <a:xfrm>
              <a:off x="914400" y="2286000"/>
              <a:ext cx="838200" cy="307777"/>
              <a:chOff x="914400" y="3197423"/>
              <a:chExt cx="838200" cy="307777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flipH="1">
                <a:off x="1562100" y="3352800"/>
                <a:ext cx="1905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914400" y="319742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37 </a:t>
                </a:r>
                <a:r>
                  <a:rPr lang="en-US" sz="1400" dirty="0" err="1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kD</a:t>
                </a:r>
                <a:endParaRPr lang="en-US" sz="14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85800" y="1229903"/>
              <a:ext cx="1047750" cy="523220"/>
              <a:chOff x="914400" y="3197423"/>
              <a:chExt cx="838200" cy="52322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flipH="1">
                <a:off x="1562100" y="3352800"/>
                <a:ext cx="1905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914400" y="3197423"/>
                <a:ext cx="76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100 </a:t>
                </a:r>
                <a:r>
                  <a:rPr lang="en-US" sz="1400" dirty="0" err="1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kD</a:t>
                </a:r>
                <a:endParaRPr lang="en-US" sz="14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733425" y="1282554"/>
            <a:ext cx="1019175" cy="523220"/>
            <a:chOff x="361950" y="1282554"/>
            <a:chExt cx="1019175" cy="523220"/>
          </a:xfrm>
        </p:grpSpPr>
        <p:sp>
          <p:nvSpPr>
            <p:cNvPr id="65" name="TextBox 64"/>
            <p:cNvSpPr txBox="1"/>
            <p:nvPr/>
          </p:nvSpPr>
          <p:spPr>
            <a:xfrm>
              <a:off x="361950" y="1282554"/>
              <a:ext cx="952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100 </a:t>
              </a:r>
              <a:r>
                <a:rPr lang="en-US" sz="14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kD</a:t>
              </a:r>
              <a:endParaRPr lang="en-US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>
            <a:xfrm flipH="1">
              <a:off x="1143000" y="1447800"/>
              <a:ext cx="2381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733425" y="762000"/>
            <a:ext cx="1019175" cy="307777"/>
            <a:chOff x="361950" y="1282554"/>
            <a:chExt cx="1019175" cy="307777"/>
          </a:xfrm>
        </p:grpSpPr>
        <p:sp>
          <p:nvSpPr>
            <p:cNvPr id="70" name="TextBox 69"/>
            <p:cNvSpPr txBox="1"/>
            <p:nvPr/>
          </p:nvSpPr>
          <p:spPr>
            <a:xfrm>
              <a:off x="361950" y="1282554"/>
              <a:ext cx="952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150 </a:t>
              </a:r>
              <a:r>
                <a:rPr lang="en-US" sz="14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kD</a:t>
              </a:r>
              <a:endParaRPr lang="en-US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 flipH="1">
              <a:off x="1143000" y="1447800"/>
              <a:ext cx="2381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733425" y="457200"/>
            <a:ext cx="1019175" cy="307777"/>
            <a:chOff x="361950" y="1282554"/>
            <a:chExt cx="1019175" cy="307777"/>
          </a:xfrm>
        </p:grpSpPr>
        <p:sp>
          <p:nvSpPr>
            <p:cNvPr id="73" name="TextBox 72"/>
            <p:cNvSpPr txBox="1"/>
            <p:nvPr/>
          </p:nvSpPr>
          <p:spPr>
            <a:xfrm>
              <a:off x="361950" y="1282554"/>
              <a:ext cx="952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en-US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50 </a:t>
              </a:r>
              <a:r>
                <a:rPr lang="en-US" sz="14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kD</a:t>
              </a:r>
              <a:endParaRPr lang="en-US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 flipH="1">
              <a:off x="1143000" y="1447800"/>
              <a:ext cx="2381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934200" y="1143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}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086600" y="13716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7086600" y="34290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7086600" y="45720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7086600" y="51054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690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91</Words>
  <Application>Microsoft Macintosh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UPMC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Stergios</dc:creator>
  <cp:lastModifiedBy>Stergios Moschos</cp:lastModifiedBy>
  <cp:revision>11</cp:revision>
  <dcterms:created xsi:type="dcterms:W3CDTF">2012-01-13T21:45:44Z</dcterms:created>
  <dcterms:modified xsi:type="dcterms:W3CDTF">2012-07-23T16:33:35Z</dcterms:modified>
</cp:coreProperties>
</file>