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0" d="100"/>
          <a:sy n="300" d="100"/>
        </p:scale>
        <p:origin x="-3660" y="-24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8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9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9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6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26553-9C57-4CC3-872F-05314ED71C9E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5610-8A3C-4517-B761-66459C40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2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33400" y="36057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322728" y="381000"/>
            <a:ext cx="8066208" cy="4871847"/>
            <a:chOff x="322728" y="381000"/>
            <a:chExt cx="8066208" cy="4871847"/>
          </a:xfrm>
        </p:grpSpPr>
        <p:grpSp>
          <p:nvGrpSpPr>
            <p:cNvPr id="60" name="Group 59"/>
            <p:cNvGrpSpPr/>
            <p:nvPr/>
          </p:nvGrpSpPr>
          <p:grpSpPr>
            <a:xfrm>
              <a:off x="4348899" y="381000"/>
              <a:ext cx="1915106" cy="1954793"/>
              <a:chOff x="4348899" y="381000"/>
              <a:chExt cx="1915106" cy="1954793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48899" y="556139"/>
                <a:ext cx="1915106" cy="1779654"/>
              </a:xfrm>
              <a:prstGeom prst="rect">
                <a:avLst/>
              </a:prstGeom>
            </p:spPr>
          </p:pic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4593105" y="381000"/>
                <a:ext cx="1426695" cy="329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CARDIA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=1.0392 SE=2.12E-05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322728" y="381000"/>
              <a:ext cx="1772634" cy="1968741"/>
              <a:chOff x="322728" y="381000"/>
              <a:chExt cx="1772634" cy="1968741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2728" y="566661"/>
                <a:ext cx="1772634" cy="1783080"/>
              </a:xfrm>
              <a:prstGeom prst="rect">
                <a:avLst/>
              </a:prstGeom>
            </p:spPr>
          </p:pic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457200" y="381000"/>
                <a:ext cx="1300951" cy="3300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 err="1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FamHS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=1.1 SE=3.48E-06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623639" y="3200400"/>
              <a:ext cx="1674827" cy="1977555"/>
              <a:chOff x="6623639" y="3200400"/>
              <a:chExt cx="1674827" cy="1977555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23639" y="3394875"/>
                <a:ext cx="1674827" cy="1783080"/>
              </a:xfrm>
              <a:prstGeom prst="rect">
                <a:avLst/>
              </a:prstGeom>
            </p:spPr>
          </p:pic>
          <p:sp>
            <p:nvSpPr>
              <p:cNvPr id="19" name="Text Box 8"/>
              <p:cNvSpPr txBox="1">
                <a:spLocks noChangeArrowheads="1"/>
              </p:cNvSpPr>
              <p:nvPr/>
            </p:nvSpPr>
            <p:spPr bwMode="auto">
              <a:xfrm>
                <a:off x="6734371" y="3200400"/>
                <a:ext cx="1419029" cy="3300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GENOA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=0.96536 SE=1.45E-05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287786" y="3276600"/>
              <a:ext cx="1689235" cy="1976247"/>
              <a:chOff x="2287786" y="3276600"/>
              <a:chExt cx="1689235" cy="1976247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7786" y="3469767"/>
                <a:ext cx="1689235" cy="1783080"/>
              </a:xfrm>
              <a:prstGeom prst="rect">
                <a:avLst/>
              </a:prstGeom>
            </p:spPr>
          </p:pic>
          <p:sp>
            <p:nvSpPr>
              <p:cNvPr id="21" name="Text Box 9"/>
              <p:cNvSpPr txBox="1">
                <a:spLocks noChangeArrowheads="1"/>
              </p:cNvSpPr>
              <p:nvPr/>
            </p:nvSpPr>
            <p:spPr bwMode="auto">
              <a:xfrm>
                <a:off x="2438400" y="3276600"/>
                <a:ext cx="1219200" cy="329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MESA Family/Air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=1.072 SE=1.49E-05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32697" y="3230283"/>
              <a:ext cx="1645083" cy="1963674"/>
              <a:chOff x="432697" y="3230283"/>
              <a:chExt cx="1645083" cy="1963674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2697" y="3410877"/>
                <a:ext cx="1645083" cy="1783080"/>
              </a:xfrm>
              <a:prstGeom prst="rect">
                <a:avLst/>
              </a:prstGeom>
            </p:spPr>
          </p:pic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457200" y="3230283"/>
                <a:ext cx="1205278" cy="329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MESA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=1.022 SE=5.18E-06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533400" y="3589648"/>
                <a:ext cx="0" cy="1393533"/>
              </a:xfrm>
              <a:prstGeom prst="line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33400" y="3589648"/>
                <a:ext cx="54652" cy="0"/>
              </a:xfrm>
              <a:prstGeom prst="line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533399" y="4983181"/>
                <a:ext cx="27327" cy="0"/>
              </a:xfrm>
              <a:prstGeom prst="line">
                <a:avLst/>
              </a:prstGeom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4619624" y="3276600"/>
              <a:ext cx="1647790" cy="1966722"/>
              <a:chOff x="4619624" y="3276600"/>
              <a:chExt cx="1647790" cy="19667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19624" y="3460242"/>
                <a:ext cx="1647790" cy="1783080"/>
              </a:xfrm>
              <a:prstGeom prst="rect">
                <a:avLst/>
              </a:prstGeom>
            </p:spPr>
          </p:pic>
          <p:sp>
            <p:nvSpPr>
              <p:cNvPr id="20" name="Text Box 10"/>
              <p:cNvSpPr txBox="1">
                <a:spLocks noChangeArrowheads="1"/>
              </p:cNvSpPr>
              <p:nvPr/>
            </p:nvSpPr>
            <p:spPr bwMode="auto">
              <a:xfrm>
                <a:off x="4724401" y="3276600"/>
                <a:ext cx="1295399" cy="329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 err="1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GeneSTAR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=1.0284 SE=6.33E-06</a:t>
                </a: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4733927" y="3605784"/>
                <a:ext cx="0" cy="1423416"/>
              </a:xfrm>
              <a:prstGeom prst="line">
                <a:avLst/>
              </a:prstGeom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4724400" y="3589648"/>
                <a:ext cx="45719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6508211" y="381000"/>
              <a:ext cx="1880725" cy="1965316"/>
              <a:chOff x="6508211" y="381000"/>
              <a:chExt cx="1880725" cy="196531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08211" y="566662"/>
                <a:ext cx="1880725" cy="1779654"/>
              </a:xfrm>
              <a:prstGeom prst="rect">
                <a:avLst/>
              </a:prstGeom>
            </p:spPr>
          </p:pic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6703051" y="381000"/>
                <a:ext cx="1297949" cy="329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JHS-ARIC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=1.0595 SE=5.1E-06</a:t>
                </a: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8305800" y="710184"/>
                <a:ext cx="0" cy="1423416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Rectangle 57"/>
              <p:cNvSpPr/>
              <p:nvPr/>
            </p:nvSpPr>
            <p:spPr>
              <a:xfrm>
                <a:off x="8229600" y="685800"/>
                <a:ext cx="1524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267452" y="381000"/>
              <a:ext cx="1810523" cy="1965316"/>
              <a:chOff x="2267452" y="381000"/>
              <a:chExt cx="1810523" cy="1965316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7452" y="566662"/>
                <a:ext cx="1810523" cy="1779654"/>
              </a:xfrm>
              <a:prstGeom prst="rect">
                <a:avLst/>
              </a:prstGeom>
            </p:spPr>
          </p:pic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2456267" y="381000"/>
                <a:ext cx="1277533" cy="3291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b="1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JHS</a:t>
                </a:r>
                <a:endParaRPr lang="en-US" sz="800" dirty="0">
                  <a:effectLst/>
                  <a:latin typeface="Arial" pitchFamily="34" charset="0"/>
                  <a:ea typeface="Calibri"/>
                  <a:cs typeface="Arial" pitchFamily="34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>
                    <a:effectLst/>
                    <a:latin typeface="Symbol" pitchFamily="18" charset="2"/>
                    <a:ea typeface="Calibri"/>
                    <a:cs typeface="Arial" pitchFamily="34" charset="0"/>
                  </a:rPr>
                  <a:t>l</a:t>
                </a:r>
                <a:r>
                  <a:rPr lang="en-US" sz="800" dirty="0">
                    <a:effectLst/>
                    <a:latin typeface="Arial" pitchFamily="34" charset="0"/>
                    <a:ea typeface="Calibri"/>
                    <a:cs typeface="Arial" pitchFamily="34" charset="0"/>
                  </a:rPr>
                  <a:t>=1.0596 SE=4.40E-06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4004724" y="731519"/>
                <a:ext cx="0" cy="1402081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509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mwojczyn</dc:creator>
  <cp:lastModifiedBy>mwojczyn</cp:lastModifiedBy>
  <cp:revision>50</cp:revision>
  <cp:lastPrinted>2012-09-26T20:28:49Z</cp:lastPrinted>
  <dcterms:created xsi:type="dcterms:W3CDTF">2012-08-21T17:25:56Z</dcterms:created>
  <dcterms:modified xsi:type="dcterms:W3CDTF">2013-04-04T21:01:25Z</dcterms:modified>
</cp:coreProperties>
</file>