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A16D3-B6B4-F949-9386-C0F336CCAF1C}" type="datetimeFigureOut">
              <a:rPr lang="en-US" smtClean="0"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10E1-DCD3-0143-ABD0-5296FF78C0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ppl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84" y="371838"/>
            <a:ext cx="6022976" cy="5892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Sylvester Cancer Center</dc:creator>
  <cp:lastModifiedBy>Sylvester Cancer Center</cp:lastModifiedBy>
  <cp:revision>1</cp:revision>
  <dcterms:created xsi:type="dcterms:W3CDTF">2011-03-24T15:11:18Z</dcterms:created>
  <dcterms:modified xsi:type="dcterms:W3CDTF">2011-03-24T15:12:09Z</dcterms:modified>
</cp:coreProperties>
</file>