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Default Extension="pdf" ContentType="application/pd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5034-5437-EE4E-AD43-E10F44EC1953}" type="datetimeFigureOut">
              <a:rPr lang="en-US" smtClean="0"/>
              <a:t>3/17/11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09A36-0368-2A4C-BE32-6227CB9444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5034-5437-EE4E-AD43-E10F44EC1953}" type="datetimeFigureOut">
              <a:rPr lang="en-US" smtClean="0"/>
              <a:t>3/17/11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09A36-0368-2A4C-BE32-6227CB9444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5034-5437-EE4E-AD43-E10F44EC1953}" type="datetimeFigureOut">
              <a:rPr lang="en-US" smtClean="0"/>
              <a:t>3/17/11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09A36-0368-2A4C-BE32-6227CB9444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5034-5437-EE4E-AD43-E10F44EC1953}" type="datetimeFigureOut">
              <a:rPr lang="en-US" smtClean="0"/>
              <a:t>3/17/11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09A36-0368-2A4C-BE32-6227CB9444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5034-5437-EE4E-AD43-E10F44EC1953}" type="datetimeFigureOut">
              <a:rPr lang="en-US" smtClean="0"/>
              <a:t>3/17/11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09A36-0368-2A4C-BE32-6227CB9444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5034-5437-EE4E-AD43-E10F44EC1953}" type="datetimeFigureOut">
              <a:rPr lang="en-US" smtClean="0"/>
              <a:t>3/17/11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09A36-0368-2A4C-BE32-6227CB9444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5034-5437-EE4E-AD43-E10F44EC1953}" type="datetimeFigureOut">
              <a:rPr lang="en-US" smtClean="0"/>
              <a:t>3/17/11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09A36-0368-2A4C-BE32-6227CB9444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5034-5437-EE4E-AD43-E10F44EC1953}" type="datetimeFigureOut">
              <a:rPr lang="en-US" smtClean="0"/>
              <a:t>3/17/11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09A36-0368-2A4C-BE32-6227CB9444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5034-5437-EE4E-AD43-E10F44EC1953}" type="datetimeFigureOut">
              <a:rPr lang="en-US" smtClean="0"/>
              <a:t>3/17/11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09A36-0368-2A4C-BE32-6227CB9444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5034-5437-EE4E-AD43-E10F44EC1953}" type="datetimeFigureOut">
              <a:rPr lang="en-US" smtClean="0"/>
              <a:t>3/17/11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09A36-0368-2A4C-BE32-6227CB9444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5034-5437-EE4E-AD43-E10F44EC1953}" type="datetimeFigureOut">
              <a:rPr lang="en-US" smtClean="0"/>
              <a:t>3/17/11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09A36-0368-2A4C-BE32-6227CB9444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35034-5437-EE4E-AD43-E10F44EC1953}" type="datetimeFigureOut">
              <a:rPr lang="en-US" smtClean="0"/>
              <a:t>3/17/11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09A36-0368-2A4C-BE32-6227CB9444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df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295400" y="628650"/>
            <a:ext cx="6553200" cy="56007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University of Miami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Sylvester Cancer Center</dc:creator>
  <cp:lastModifiedBy>Sylvester Cancer Center</cp:lastModifiedBy>
  <cp:revision>1</cp:revision>
  <dcterms:created xsi:type="dcterms:W3CDTF">2011-03-17T13:29:45Z</dcterms:created>
  <dcterms:modified xsi:type="dcterms:W3CDTF">2011-03-17T13:30:16Z</dcterms:modified>
</cp:coreProperties>
</file>