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CB41E-73B9-4EB5-931A-106E6B82438A}" type="datetimeFigureOut">
              <a:rPr lang="en-US" smtClean="0"/>
              <a:t>7/23/12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A94F8-CAAA-40E3-A4E0-74ECB16B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4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DE43-16BF-4D72-BFE3-5F9AB4C5F4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8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0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0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5538-B8E4-4A35-B59C-99A755A45011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2190B-76EA-4124-87C5-8124670F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57200" y="685800"/>
            <a:ext cx="8686794" cy="777327"/>
            <a:chOff x="457200" y="76200"/>
            <a:chExt cx="8686794" cy="777327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76200"/>
              <a:ext cx="3307139" cy="723354"/>
              <a:chOff x="2262829" y="114846"/>
              <a:chExt cx="3307139" cy="723354"/>
            </a:xfrm>
          </p:grpSpPr>
          <p:sp>
            <p:nvSpPr>
              <p:cNvPr id="226" name="TextBox 225"/>
              <p:cNvSpPr txBox="1"/>
              <p:nvPr/>
            </p:nvSpPr>
            <p:spPr>
              <a:xfrm>
                <a:off x="2262829" y="581057"/>
                <a:ext cx="63277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LDH-1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2378636" y="114846"/>
                <a:ext cx="440764" cy="494754"/>
                <a:chOff x="2198196" y="140967"/>
                <a:chExt cx="440764" cy="494754"/>
              </a:xfrm>
            </p:grpSpPr>
            <p:sp>
              <p:nvSpPr>
                <p:cNvPr id="231" name="Oval 230"/>
                <p:cNvSpPr/>
                <p:nvPr/>
              </p:nvSpPr>
              <p:spPr>
                <a:xfrm>
                  <a:off x="2421003" y="387981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2203046" y="388707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2416153" y="140967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2198196" y="148026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2988236" y="114846"/>
                <a:ext cx="440764" cy="494754"/>
                <a:chOff x="2198196" y="140967"/>
                <a:chExt cx="440764" cy="494754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2421003" y="387981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2203046" y="388707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2416153" y="140967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2198196" y="148026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3674036" y="114846"/>
                <a:ext cx="440764" cy="494754"/>
                <a:chOff x="2198196" y="140967"/>
                <a:chExt cx="440764" cy="494754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2421003" y="387981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2203046" y="388707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2416153" y="140967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2198196" y="148026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4359836" y="114846"/>
                <a:ext cx="440764" cy="494754"/>
                <a:chOff x="2198196" y="140967"/>
                <a:chExt cx="440764" cy="494754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2421003" y="387981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2203046" y="388707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2416153" y="140967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2198196" y="148026"/>
                  <a:ext cx="217957" cy="247014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5029200" y="114846"/>
                <a:ext cx="440764" cy="494754"/>
                <a:chOff x="2198196" y="140967"/>
                <a:chExt cx="440764" cy="494754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2421003" y="387981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2203046" y="388707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2416153" y="140967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198196" y="148026"/>
                  <a:ext cx="217957" cy="24701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TextBox 94"/>
              <p:cNvSpPr txBox="1"/>
              <p:nvPr/>
            </p:nvSpPr>
            <p:spPr>
              <a:xfrm>
                <a:off x="2931421" y="581057"/>
                <a:ext cx="63277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LDH-2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600013" y="581057"/>
                <a:ext cx="63277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LDH-3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268605" y="581057"/>
                <a:ext cx="63277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LDH-4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937197" y="591979"/>
                <a:ext cx="63277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LDH-5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664334" y="76200"/>
              <a:ext cx="5479660" cy="777327"/>
              <a:chOff x="2036957" y="762000"/>
              <a:chExt cx="5154733" cy="592136"/>
            </a:xfrm>
          </p:grpSpPr>
          <p:sp>
            <p:nvSpPr>
              <p:cNvPr id="248" name="Right Arrow 247"/>
              <p:cNvSpPr/>
              <p:nvPr/>
            </p:nvSpPr>
            <p:spPr>
              <a:xfrm>
                <a:off x="5668131" y="948093"/>
                <a:ext cx="427869" cy="145762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Left Arrow 248"/>
              <p:cNvSpPr/>
              <p:nvPr/>
            </p:nvSpPr>
            <p:spPr>
              <a:xfrm>
                <a:off x="2962483" y="935340"/>
                <a:ext cx="481916" cy="145762"/>
              </a:xfrm>
              <a:prstGeom prst="left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6019800" y="872778"/>
                <a:ext cx="1171890" cy="234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Glycolysis</a:t>
                </a:r>
                <a:endParaRPr lang="en-US" sz="14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2036957" y="872778"/>
                <a:ext cx="1068888" cy="234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OXPHOS</a:t>
                </a:r>
                <a:endParaRPr lang="en-US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4181070" y="762000"/>
                <a:ext cx="878449" cy="257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LDHA</a:t>
                </a:r>
                <a:endParaRPr lang="en-US" sz="16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378447" y="872778"/>
                <a:ext cx="2717554" cy="234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Pyruvate             Lactate 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4324433" y="994184"/>
                <a:ext cx="56617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4181070" y="1066800"/>
                <a:ext cx="56617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4303151" y="1096239"/>
                <a:ext cx="779095" cy="257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accent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LDHB</a:t>
                </a:r>
                <a:endParaRPr lang="en-US" sz="1600" b="1" dirty="0">
                  <a:solidFill>
                    <a:schemeClr val="accent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500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Stergios</dc:creator>
  <cp:lastModifiedBy>Stergios Moschos</cp:lastModifiedBy>
  <cp:revision>9</cp:revision>
  <dcterms:created xsi:type="dcterms:W3CDTF">2012-01-13T21:34:43Z</dcterms:created>
  <dcterms:modified xsi:type="dcterms:W3CDTF">2012-07-23T16:10:26Z</dcterms:modified>
</cp:coreProperties>
</file>