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3CE43381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DB98E4-B032-DE1E-9F68-4391055AE974}" name="Lloyd, Chad" initials="LC" userId="S::cclloyd@ad.unc.edu::9d07d05d-58f7-418a-8f5c-8a6af25893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7E3D5-2C20-F800-17C9-05D63A23416F}" v="2" dt="2022-08-04T13:54:52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28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comments/modernComment_102_3CE433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16CD4F-51CC-9143-823C-20993F2F6237}" authorId="{15DB98E4-B032-DE1E-9F68-4391055AE974}" status="resolved" created="2022-07-27T14:21:23.71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21588353" sldId="258"/>
      <ac:spMk id="3" creationId="{DBB2F253-4BBE-4053-9D3F-BDAF21669B5C}"/>
      <ac:txMk cp="871" len="434">
        <ac:context len="1307" hash="4261303146"/>
      </ac:txMk>
    </ac:txMkLst>
    <p188:pos x="7188317" y="4760273"/>
    <p188:txBody>
      <a:bodyPr/>
      <a:lstStyle/>
      <a:p>
        <a:r>
          <a:rPr lang="en-US"/>
          <a:t>I would shorten these points. But also, further add to this by stating the importance of using this as a diagnostic tool while at sea to set up additional incubations, as well as optimize this method to use in other at-sea applications.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E646-F463-436C-970F-1056A4B20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D9A3F-4603-411A-88FE-F6DECC700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E3D4-81FE-48F0-A500-D2F11883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36188-2E90-4E6A-AB29-5762AEDB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5B93-7BF5-40C8-9CDE-157BC0A4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5823-7FAB-4E00-A2FE-6FB1E4B6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CF8B5-344B-4957-9485-14DF2BC98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E419F-52E3-482C-9C66-2ECD168D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82681-1823-49DF-873A-EC11565D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0B526-BC37-4FB0-94B7-C779F285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9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49BFD-B1B2-4BBD-8FC0-970D15A5D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AB3EB-E029-44D4-919C-2F8E3796D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6B983-7E1D-4E8F-A92C-C51F93F4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8A172-B0D9-4062-93B0-623CC605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44179-08F7-43C5-8F8D-DF0F836D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24CC-8B4D-4F42-A4A5-264E2078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CB95-4378-4E22-8081-776392BA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376-7A1F-47C9-A68B-19A65067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4693-1983-49AD-A70B-BAF9B5A3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7513C-59D3-4C00-B8FC-0B76822A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3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6D72-8D79-4CBB-88EE-F0BDF195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86B2-1399-43DE-95EF-B562BBC1F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61BBA-B3C3-4EE9-A2C2-D95733DF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21B3-FDF7-4203-A47C-EA21FA03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7D68-0A64-4D78-93B2-23206CF0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25D4-75A5-4FF4-A9FE-AA593776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E2C86-65EE-42EE-A27A-6F7964A82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76276-85A9-48BA-91AB-97119A0B3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14484-83AD-464A-BE2A-25ED76D2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8B448-8987-4695-B4EC-DA995F1C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C7158-363D-4472-A3E5-D11A3A02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4EC7-4FAA-437B-AD94-470EF72D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CE725-14C0-4C23-8641-6437FC7D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504FE-EB03-4CDE-B8BC-AEE324AC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3E783-2923-4DAE-8BF6-3765E4689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15216-2C5A-4153-9402-D3887FC8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DE3E3-BFB3-4EDE-A96D-3280E6C1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93F02-9084-48EB-AEF0-B2596949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71B7F-1AB8-48AB-BDCD-CD1024CC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4EC1-EF8A-4637-A661-AAD039A7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2BB24-79CC-4AE6-AD97-C859E1C1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57EEA-DEEC-4A97-AABC-BEEDCAB0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963BD-E7A2-4854-B721-79EB4511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25FA0-B787-4317-9B02-EDFDF61F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9A592-C811-49D8-9C58-05AA625F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72F63-107C-4B83-9B92-F2F217EF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8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1416-8CE9-444E-BB1B-C9227E55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59EF9-56E7-4A08-B5A7-73656543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60157-756F-4274-9104-C4525EC0B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9E93A-16F0-487B-908B-EE787C4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5280C-7274-46DC-B3C6-1239B096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F2BF2-A34E-46E1-8B6E-4CB4E2FD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1550-5517-4FF2-ACA3-C6774CE3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36EF1-E049-4492-8A38-62299B806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34B00-309C-446D-86CF-A232C9870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7AD78-C0C4-4DF5-A2CC-86982F76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EB3E1-7769-4FBC-8448-B52A862D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2B057-031C-439A-8A9F-83437644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FBF44-5193-497B-97B4-D654BC6D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83981-827B-43C1-BE77-C5FB16867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54F6B-71DA-4766-88C4-C3359FC07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044E-4175-4F37-9602-EE02D8A3435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3C0B7-B168-4852-A7F6-B82FCC78B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56722-F651-43FD-AB2A-16895D4FD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93B7-F2E9-4BDA-B0A6-7A1CE671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8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2_3CE4338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3960-166F-401E-9084-3AE704E83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-168763"/>
            <a:ext cx="10801350" cy="2387600"/>
          </a:xfrm>
        </p:spPr>
        <p:txBody>
          <a:bodyPr>
            <a:normAutofit/>
          </a:bodyPr>
          <a:lstStyle/>
          <a:p>
            <a:r>
              <a:rPr lang="en-US" sz="3300" b="1" dirty="0"/>
              <a:t>Tracking a key step in the carbon cycle: a new method to detect specific enzyme activities in seawater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8915D-3E1C-44F1-A564-04D107CBD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8554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Michael </a:t>
            </a:r>
            <a:r>
              <a:rPr lang="en-US" dirty="0" err="1"/>
              <a:t>DeMaesschalck</a:t>
            </a:r>
            <a:r>
              <a:rPr lang="en-US" dirty="0"/>
              <a:t> </a:t>
            </a:r>
          </a:p>
          <a:p>
            <a:r>
              <a:rPr lang="en-US" dirty="0"/>
              <a:t>Advisor: Carol Arnosti, </a:t>
            </a:r>
          </a:p>
          <a:p>
            <a:r>
              <a:rPr lang="en-US" dirty="0"/>
              <a:t>Department: Earth, Marine and Environmental Sciences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B5A50C-138D-417B-8CBF-8AF9F3B5C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13" y="2899569"/>
            <a:ext cx="4898962" cy="3674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A0E452-5083-423F-A6FD-2584E16C8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0" y="3197472"/>
            <a:ext cx="5470700" cy="30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C10561-2C40-BD91-FA05-A91ACEE4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14" y="693747"/>
            <a:ext cx="4231086" cy="5821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9AFF4-FCE1-4851-82F8-F5C8E667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50"/>
            <a:ext cx="10515600" cy="128269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Can a method be developed to rapidly detect the activities of bacterially-derived extracellular enzymes at sea?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F4BE9-3084-457F-ACE8-DFE1E352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2283" cy="435133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cs typeface="Times New Roman" panose="02020603050405020304" pitchFamily="18" charset="0"/>
              </a:rPr>
              <a:t>Current methods are time intensive and require analysis post-cruise</a:t>
            </a:r>
          </a:p>
          <a:p>
            <a:pPr lvl="0"/>
            <a:r>
              <a:rPr lang="en-US" dirty="0">
                <a:cs typeface="Times New Roman" panose="02020603050405020304" pitchFamily="18" charset="0"/>
              </a:rPr>
              <a:t>Rely on creating in situ conditions for measurements</a:t>
            </a:r>
          </a:p>
          <a:p>
            <a:pPr lvl="0"/>
            <a:r>
              <a:rPr lang="en-US" b="1" dirty="0">
                <a:cs typeface="Times New Roman" panose="02020603050405020304" pitchFamily="18" charset="0"/>
              </a:rPr>
              <a:t>Developed a method (schematic on right) to test hydrolysis of polysaccharides (i.e., Laminarin) from laminarin-linked beads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6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2F253-4BBE-4053-9D3F-BDAF21669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5" y="109493"/>
            <a:ext cx="6972905" cy="674850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Tested at 15 stations in Western North Atlantic​</a:t>
            </a:r>
          </a:p>
          <a:p>
            <a:pPr lvl="1" fontAlgn="base"/>
            <a:r>
              <a:rPr lang="en-US" dirty="0"/>
              <a:t>9 stations showed activity within 96 hours ​</a:t>
            </a:r>
          </a:p>
          <a:p>
            <a:pPr lvl="2" fontAlgn="base"/>
            <a:r>
              <a:rPr lang="en-US" dirty="0"/>
              <a:t>6 stations showed activity within 48 hours ​</a:t>
            </a:r>
          </a:p>
          <a:p>
            <a:pPr lvl="1" fontAlgn="base"/>
            <a:r>
              <a:rPr lang="en-US" dirty="0"/>
              <a:t>5 stations did not show any biological activity, suggesting there was no laminarin activity present, or it took longer to occur than the time our incubations occurred​</a:t>
            </a:r>
          </a:p>
          <a:p>
            <a:r>
              <a:rPr lang="en-US" dirty="0">
                <a:cs typeface="Times New Roman" panose="02020603050405020304" pitchFamily="18" charset="0"/>
              </a:rPr>
              <a:t>Meaning of results: </a:t>
            </a:r>
          </a:p>
          <a:p>
            <a:pPr lvl="1" fontAlgn="base"/>
            <a:r>
              <a:rPr lang="en-US" dirty="0"/>
              <a:t>Rapid detection of bacterial enzymatic activity while at sea is possible ​</a:t>
            </a:r>
          </a:p>
          <a:p>
            <a:pPr lvl="1" fontAlgn="base"/>
            <a:r>
              <a:rPr lang="en-US" dirty="0"/>
              <a:t>Can reduce overall sampling time if used as a diagnostic tool to determine enzymes present  ​</a:t>
            </a:r>
          </a:p>
          <a:p>
            <a:pPr lvl="1" fontAlgn="base"/>
            <a:r>
              <a:rPr lang="en-US" dirty="0"/>
              <a:t>Method can be optimized for other at sea applications such as pressure studies ​</a:t>
            </a:r>
          </a:p>
          <a:p>
            <a:pPr lvl="1" fontAlgn="base"/>
            <a:r>
              <a:rPr lang="en-US" dirty="0"/>
              <a:t> Provide public with accurate oceanographic research within a shorter period. ​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D38DF-8F6A-4DBC-A1EE-91B6CF280EC3}"/>
              </a:ext>
            </a:extLst>
          </p:cNvPr>
          <p:cNvSpPr txBox="1"/>
          <p:nvPr/>
        </p:nvSpPr>
        <p:spPr>
          <a:xfrm>
            <a:off x="7624189" y="109493"/>
            <a:ext cx="4391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 1. </a:t>
            </a:r>
            <a:r>
              <a:rPr lang="en-US" dirty="0"/>
              <a:t>Data collected from fluorescently labeled laminarin beads incubated in either live or autoclaved (kill control; KC) surface seawater.  Fluorescent intensity of overlying water was measured at 0 hours, 24 hours, and 48 hours using a mini fluorimeter.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7F2A858-354D-4B9F-981D-799B972D1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8" t="21595" r="29576" b="8258"/>
          <a:stretch/>
        </p:blipFill>
        <p:spPr>
          <a:xfrm>
            <a:off x="7302171" y="2059127"/>
            <a:ext cx="4713043" cy="46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83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261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Tracking a key step in the carbon cycle: a new method to detect specific enzyme activities in seawater </vt:lpstr>
      <vt:lpstr>Can a method be developed to rapidly detect the activities of bacterially-derived extracellular enzymes at sea?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a key step in the carbon cycle: a new method to detect specific enzyme activities in seawater ADD PICTURES</dc:title>
  <dc:creator>Demaesschalck, Michael</dc:creator>
  <cp:lastModifiedBy>Demaesschalck, Michael</cp:lastModifiedBy>
  <cp:revision>28</cp:revision>
  <dcterms:created xsi:type="dcterms:W3CDTF">2022-07-18T17:40:56Z</dcterms:created>
  <dcterms:modified xsi:type="dcterms:W3CDTF">2022-08-04T13:55:56Z</dcterms:modified>
</cp:coreProperties>
</file>