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256000" cy="12192000"/>
  <p:notesSz cx="6858000" cy="9144000"/>
  <p:defaultTextStyle>
    <a:defPPr>
      <a:defRPr lang="ja-JP"/>
    </a:defPPr>
    <a:lvl1pPr marL="0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1pPr>
    <a:lvl2pPr marL="682737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2pPr>
    <a:lvl3pPr marL="1365474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3pPr>
    <a:lvl4pPr marL="2048210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4pPr>
    <a:lvl5pPr marL="2730947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5pPr>
    <a:lvl6pPr marL="3413684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6pPr>
    <a:lvl7pPr marL="4096421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7pPr>
    <a:lvl8pPr marL="4779157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8pPr>
    <a:lvl9pPr marL="5461894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27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913-054D-46ED-A4A0-9A61FF48623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25F-C8E9-4C76-BAAC-A2D36B1A8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2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E913-054D-46ED-A4A0-9A61FF48623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525F-C8E9-4C76-BAAC-A2D36B1A8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1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kumimoji="1"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kumimoji="1"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t="4154" b="738"/>
          <a:stretch/>
        </p:blipFill>
        <p:spPr>
          <a:xfrm>
            <a:off x="1413321" y="237398"/>
            <a:ext cx="12569379" cy="1195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14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ICU_readm_Figure_0715_2016</dc:title>
  <dc:creator>tetsu Ohnuma</dc:creator>
  <dc:description/>
  <cp:lastModifiedBy>tetsu Ohnuma</cp:lastModifiedBy>
  <cp:revision>70</cp:revision>
  <dcterms:created xsi:type="dcterms:W3CDTF">2015-12-25T14:04:59Z</dcterms:created>
  <dcterms:modified xsi:type="dcterms:W3CDTF">2017-04-11T12:44:27Z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ICU_readm_Figure_0715_2016</vt:lpwstr>
  </property>
  <property fmtid="{D5CDD505-2E9C-101B-9397-08002B2CF9AE}" pid="3" name="SlideDescription">
    <vt:lpwstr/>
  </property>
</Properties>
</file>