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4"/>
  </p:normalViewPr>
  <p:slideViewPr>
    <p:cSldViewPr snapToGrid="0" snapToObjects="1">
      <p:cViewPr varScale="1">
        <p:scale>
          <a:sx n="94" d="100"/>
          <a:sy n="94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ahon Iyamu" userId="f2264949fbb0aa57" providerId="LiveId" clId="{ED7D26B6-CD8E-B74C-8FF6-0BBABF44A051}"/>
    <pc:docChg chg="modSld">
      <pc:chgData name="Osahon Iyamu" userId="f2264949fbb0aa57" providerId="LiveId" clId="{ED7D26B6-CD8E-B74C-8FF6-0BBABF44A051}" dt="2021-05-06T19:06:43.822" v="25" actId="1076"/>
      <pc:docMkLst>
        <pc:docMk/>
      </pc:docMkLst>
      <pc:sldChg chg="addSp modSp mod">
        <pc:chgData name="Osahon Iyamu" userId="f2264949fbb0aa57" providerId="LiveId" clId="{ED7D26B6-CD8E-B74C-8FF6-0BBABF44A051}" dt="2021-05-06T19:06:43.822" v="25" actId="1076"/>
        <pc:sldMkLst>
          <pc:docMk/>
          <pc:sldMk cId="1935899576" sldId="257"/>
        </pc:sldMkLst>
        <pc:picChg chg="add mod">
          <ac:chgData name="Osahon Iyamu" userId="f2264949fbb0aa57" providerId="LiveId" clId="{ED7D26B6-CD8E-B74C-8FF6-0BBABF44A051}" dt="2021-05-06T19:06:43.822" v="25" actId="1076"/>
          <ac:picMkLst>
            <pc:docMk/>
            <pc:sldMk cId="1935899576" sldId="257"/>
            <ac:picMk id="5" creationId="{7F14F459-D884-7E4D-8054-8E4701D93E6F}"/>
          </ac:picMkLst>
        </pc:picChg>
        <pc:picChg chg="add mod modCrop">
          <ac:chgData name="Osahon Iyamu" userId="f2264949fbb0aa57" providerId="LiveId" clId="{ED7D26B6-CD8E-B74C-8FF6-0BBABF44A051}" dt="2021-05-06T19:06:28.962" v="22" actId="14100"/>
          <ac:picMkLst>
            <pc:docMk/>
            <pc:sldMk cId="1935899576" sldId="257"/>
            <ac:picMk id="7" creationId="{8BA6BCC6-BBB0-0A4E-B46D-A648F928F0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9CA5390-0689-AC45-AA64-1C57C4581D4E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3B73F5-A149-794A-8645-7439CB57930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1210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5390-0689-AC45-AA64-1C57C4581D4E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73F5-A149-794A-8645-7439CB57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5390-0689-AC45-AA64-1C57C4581D4E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73F5-A149-794A-8645-7439CB57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5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5390-0689-AC45-AA64-1C57C4581D4E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73F5-A149-794A-8645-7439CB57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CA5390-0689-AC45-AA64-1C57C4581D4E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3B73F5-A149-794A-8645-7439CB5793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83253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5390-0689-AC45-AA64-1C57C4581D4E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73F5-A149-794A-8645-7439CB57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1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5390-0689-AC45-AA64-1C57C4581D4E}" type="datetimeFigureOut">
              <a:rPr lang="en-US" smtClean="0"/>
              <a:t>5/6/21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73F5-A149-794A-8645-7439CB57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7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5390-0689-AC45-AA64-1C57C4581D4E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73F5-A149-794A-8645-7439CB57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4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5390-0689-AC45-AA64-1C57C4581D4E}" type="datetimeFigureOut">
              <a:rPr lang="en-US" smtClean="0"/>
              <a:t>5/6/21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73F5-A149-794A-8645-7439CB57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3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CA5390-0689-AC45-AA64-1C57C4581D4E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3B73F5-A149-794A-8645-7439CB5793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60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CA5390-0689-AC45-AA64-1C57C4581D4E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3B73F5-A149-794A-8645-7439CB5793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892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9CA5390-0689-AC45-AA64-1C57C4581D4E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83B73F5-A149-794A-8645-7439CB5793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820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42DF-47BD-1A46-B484-1E92D3CD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a Point of Care Diagnostic Tool for Human Brucellosis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1E602-2CE8-E443-BAFD-84BD8066E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Name: Osahon Iyamu</a:t>
            </a:r>
          </a:p>
          <a:p>
            <a:pPr marL="0" indent="0" algn="ctr">
              <a:buNone/>
            </a:pPr>
            <a:r>
              <a:rPr lang="en-US" dirty="0"/>
              <a:t>Majors: Neuroscience B.S. and Chemistry B.A.</a:t>
            </a:r>
          </a:p>
          <a:p>
            <a:pPr marL="0" indent="0" algn="ctr">
              <a:buNone/>
            </a:pPr>
            <a:r>
              <a:rPr lang="en-US" dirty="0"/>
              <a:t>Faculty Advisor: Dr. Jonathan </a:t>
            </a:r>
            <a:r>
              <a:rPr lang="en-US" dirty="0" err="1"/>
              <a:t>Juliano</a:t>
            </a:r>
            <a:r>
              <a:rPr lang="en-US" dirty="0"/>
              <a:t> MD, MSPH</a:t>
            </a:r>
          </a:p>
          <a:p>
            <a:pPr marL="0" indent="0" algn="ctr">
              <a:buNone/>
            </a:pPr>
            <a:r>
              <a:rPr lang="en-US" dirty="0"/>
              <a:t>School of Medicine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4F459-D884-7E4D-8054-8E4701D9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344591" y="3588059"/>
            <a:ext cx="3394595" cy="3076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6BCC6-BBB0-0A4E-B46D-A648F928F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26" t="4827" r="18520" b="24631"/>
          <a:stretch/>
        </p:blipFill>
        <p:spPr>
          <a:xfrm>
            <a:off x="764273" y="3463404"/>
            <a:ext cx="3769523" cy="339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9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E1600-CC5B-834F-BB24-467E5B6CF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AF59-EA13-B64F-B25D-4D4B2E285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best way to solve the issues that come with diagnosing Brucellosis, a bacterial infectious disease?</a:t>
            </a:r>
          </a:p>
          <a:p>
            <a:endParaRPr lang="en-US" dirty="0"/>
          </a:p>
          <a:p>
            <a:r>
              <a:rPr lang="en-US" dirty="0"/>
              <a:t>This is important because Brucellosis is endemic in several regions around the world</a:t>
            </a:r>
          </a:p>
          <a:p>
            <a:endParaRPr lang="en-US" dirty="0"/>
          </a:p>
          <a:p>
            <a:r>
              <a:rPr lang="en-US" dirty="0"/>
              <a:t>Being able to diagnose and treat Brucellosis effectively could diminish some of the economic and social impacts caused by Brucellosis across the world.</a:t>
            </a:r>
          </a:p>
        </p:txBody>
      </p:sp>
    </p:spTree>
    <p:extLst>
      <p:ext uri="{BB962C8B-B14F-4D97-AF65-F5344CB8AC3E}">
        <p14:creationId xmlns:p14="http://schemas.microsoft.com/office/powerpoint/2010/main" val="28855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A716-90A0-4C40-A270-B3A73BBCF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98E71-6041-B744-8327-DE6F4C746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a new, cost-effective way that Brucellosis is diagnosed. </a:t>
            </a:r>
          </a:p>
          <a:p>
            <a:endParaRPr lang="en-US" dirty="0"/>
          </a:p>
          <a:p>
            <a:r>
              <a:rPr lang="en-US" dirty="0"/>
              <a:t>These results are important for the scientific community because the diagnostic tool can be validated in endemic regions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These successful results show us that this same diagnostic tool may be optimized for diagnosing illnesses which are expensive or impractical in many clinical contexts</a:t>
            </a:r>
          </a:p>
        </p:txBody>
      </p:sp>
    </p:spTree>
    <p:extLst>
      <p:ext uri="{BB962C8B-B14F-4D97-AF65-F5344CB8AC3E}">
        <p14:creationId xmlns:p14="http://schemas.microsoft.com/office/powerpoint/2010/main" val="420944590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{CC3D8367-44EB-3646-B84A-FDDB5699388D}tf10001072</Template>
  <TotalTime>32</TotalTime>
  <Words>155</Words>
  <Application>Microsoft Macintosh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Franklin Gothic Book</vt:lpstr>
      <vt:lpstr>Crop</vt:lpstr>
      <vt:lpstr>Development of a Point of Care Diagnostic Tool for Human Brucellosis</vt:lpstr>
      <vt:lpstr>Research Question</vt:lpstr>
      <vt:lpstr>Research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Osahon Iyamu</dc:creator>
  <cp:lastModifiedBy>Osahon Iyamu</cp:lastModifiedBy>
  <cp:revision>3</cp:revision>
  <dcterms:created xsi:type="dcterms:W3CDTF">2021-05-06T01:15:33Z</dcterms:created>
  <dcterms:modified xsi:type="dcterms:W3CDTF">2021-05-06T19:10:30Z</dcterms:modified>
</cp:coreProperties>
</file>