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6" r:id="rId2"/>
  </p:sldIdLst>
  <p:sldSz cx="6858000" cy="9144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00FFFF"/>
    <a:srgbClr val="00FFCC"/>
    <a:srgbClr val="0066FF"/>
    <a:srgbClr val="00B050"/>
    <a:srgbClr val="FF00FF"/>
    <a:srgbClr val="CC66FF"/>
    <a:srgbClr val="FF99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 snapToObjects="1">
      <p:cViewPr>
        <p:scale>
          <a:sx n="100" d="100"/>
          <a:sy n="100" d="100"/>
        </p:scale>
        <p:origin x="-896" y="-64"/>
      </p:cViewPr>
      <p:guideLst>
        <p:guide orient="horz" pos="363"/>
        <p:guide pos="20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B7B989-569F-4453-B2D6-AFD3E50CD427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698500"/>
            <a:ext cx="261778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2B622D2-4E31-4A02-A648-8AD43C32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34" y="831536"/>
            <a:ext cx="3993086" cy="407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3023"/>
          <a:stretch/>
        </p:blipFill>
        <p:spPr>
          <a:xfrm>
            <a:off x="1478419" y="4941689"/>
            <a:ext cx="4038813" cy="22226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17232" y="890591"/>
            <a:ext cx="0" cy="1335024"/>
          </a:xfrm>
          <a:prstGeom prst="line">
            <a:avLst/>
          </a:prstGeom>
          <a:ln w="31750">
            <a:solidFill>
              <a:srgbClr val="013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17232" y="2299625"/>
            <a:ext cx="0" cy="2075688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17232" y="4451031"/>
            <a:ext cx="0" cy="429768"/>
          </a:xfrm>
          <a:prstGeom prst="line">
            <a:avLst/>
          </a:prstGeom>
          <a:ln w="317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17232" y="4995047"/>
            <a:ext cx="0" cy="585216"/>
          </a:xfrm>
          <a:prstGeom prst="line">
            <a:avLst/>
          </a:prstGeom>
          <a:ln w="31750">
            <a:solidFill>
              <a:srgbClr val="F20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22258" y="5643119"/>
            <a:ext cx="0" cy="822960"/>
          </a:xfrm>
          <a:prstGeom prst="line">
            <a:avLst/>
          </a:prstGeom>
          <a:ln w="31750">
            <a:solidFill>
              <a:srgbClr val="007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4536" y="6543219"/>
            <a:ext cx="0" cy="640080"/>
          </a:xfrm>
          <a:prstGeom prst="line">
            <a:avLst/>
          </a:prstGeom>
          <a:ln w="31750">
            <a:solidFill>
              <a:srgbClr val="00E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24536" y="7236296"/>
            <a:ext cx="0" cy="10972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24536" y="7416316"/>
            <a:ext cx="0" cy="2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23624" y="7728912"/>
            <a:ext cx="0" cy="7315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00200" y="655614"/>
            <a:ext cx="3840480" cy="0"/>
          </a:xfrm>
          <a:prstGeom prst="line">
            <a:avLst/>
          </a:prstGeom>
          <a:ln w="158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00200" y="763626"/>
            <a:ext cx="384048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5224" y="529203"/>
            <a:ext cx="936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Major T/F</a:t>
            </a:r>
            <a:endParaRPr lang="en-US" sz="7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45224" y="653184"/>
            <a:ext cx="936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Minor T/F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53589" y="8640452"/>
            <a:ext cx="111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Base number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t="64922"/>
          <a:stretch/>
        </p:blipFill>
        <p:spPr>
          <a:xfrm>
            <a:off x="1477364" y="7164346"/>
            <a:ext cx="4038813" cy="1368382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610798" y="655614"/>
            <a:ext cx="0" cy="7818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00200" y="846043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68760" y="8473734"/>
            <a:ext cx="684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84884" y="8473734"/>
            <a:ext cx="684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96770" y="8473734"/>
            <a:ext cx="684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17132" y="8473734"/>
            <a:ext cx="684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5126" y="1409895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5126" y="315650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5126" y="4592671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28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05126" y="5168445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35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5126" y="592310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42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05126" y="676264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5126" y="716670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134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5126" y="7430937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197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5126" y="7986950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442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04864" y="616779"/>
            <a:ext cx="288032" cy="791594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933056" y="616779"/>
            <a:ext cx="288032" cy="791594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6427</TotalTime>
  <Words>23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Hongshuo Song, Ph.D.</dc:creator>
  <cp:lastModifiedBy>OUCS</cp:lastModifiedBy>
  <cp:revision>982</cp:revision>
  <cp:lastPrinted>2013-01-24T17:37:01Z</cp:lastPrinted>
  <dcterms:created xsi:type="dcterms:W3CDTF">2006-08-16T00:00:00Z</dcterms:created>
  <dcterms:modified xsi:type="dcterms:W3CDTF">2013-03-01T19:12:49Z</dcterms:modified>
</cp:coreProperties>
</file>