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59F8-CD13-42FC-AF24-68EB6E773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/>
          <a:lstStyle/>
          <a:p>
            <a:r>
              <a:rPr lang="en-US" dirty="0"/>
              <a:t>NSP2 Expression and Mutation to Determine Regions of Interest for Cytopathic Effects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E45445-CF12-4CDF-9D75-5056FA6886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Ian Klevans, Biology</a:t>
            </a:r>
          </a:p>
          <a:p>
            <a:r>
              <a:rPr lang="en-US" dirty="0"/>
              <a:t>Dr. Mark </a:t>
            </a:r>
            <a:r>
              <a:rPr lang="en-US" dirty="0" err="1"/>
              <a:t>Heise</a:t>
            </a:r>
            <a:r>
              <a:rPr lang="en-US" dirty="0"/>
              <a:t>, Genetics</a:t>
            </a:r>
          </a:p>
        </p:txBody>
      </p:sp>
      <p:pic>
        <p:nvPicPr>
          <p:cNvPr id="1028" name="Picture 4" descr="https://attachments.office.net/owa/ianwk%40live.unc.edu/service.svc/s/GetAttachmentThumbnail?id=AAMkADcyNzgwMjg3LTM4NjctNGIzYy05OTBhLTE2NmUwYmQ5NmIwMwBGAAAAAAAN%2B6FPGakjSZR4z60WCuYxBwDvSW5PsQkSSY9Arwo5WI2lAAAAAAEMAADvSW5PsQkSSY9Arwo5WI2lAAMAmXGlAAABEgAQALa19xJU7KxLuJ006x%2FsCSA%3D&amp;thumbnailType=2&amp;token=eyJhbGciOiJSUzI1NiIsImtpZCI6IkQ4OThGN0RDMjk2ODQ1MDk1RUUwREZGQ0MzODBBOTM5NjUwNDNFNjQiLCJ0eXAiOiJKV1QiLCJ4NXQiOiIySmozM0Nsb1JRbGU0Tl84dzRDcE9XVUVQbVEifQ.eyJvcmlnaW4iOiJodHRwczovL291dGxvb2sub2ZmaWNlLmNvbSIsInVjIjoiNTQzMDY4ZmNjZmZhNGYzMWI4NTg1YzUzNWIyODhkYzIiLCJzaWduaW5fc3RhdGUiOiJbXCJpbmtub3dubnR3a1wiLFwia21zaVwiXSIsInZlciI6IkV4Y2hhbmdlLkNhbGxiYWNrLlYxIiwiYXBwY3R4c2VuZGVyIjoiT3dhRG93bmxvYWRANThiM2Q1NGYtMTZjOS00MmQzLWFmMDgtMWZjYWJkMDk1NjY2IiwiaXNzcmluZyI6IldXIiwiYXBwY3R4Ijoie1wibXNleGNocHJvdFwiOlwib3dhXCIsXCJwdWlkXCI6XCIxMTUzODAxMTE1MTEyMjIwMzM0XCIsXCJzY29wZVwiOlwiT3dhRG93bmxvYWRcIixcIm9pZFwiOlwiYWJhYWJjOTQtNDRiZi00YjUxLWJmNjAtYjM1YmI1MmRjMzYzXCIsXCJwcmltYXJ5c2lkXCI6XCJTLTEtNS0yMS0zNTkwODQzODE4LTMwMDQ5NjAxNjMtNDIzMzM2NjMwOS0xMTIyNjc4MVwifSIsIm5iZiI6MTY2MDg0NDM2NCwiZXhwIjoxNjYwODQ0OTY0LCJpc3MiOiIwMDAwMDAwMi0wMDAwLTBmZjEtY2UwMC0wMDAwMDAwMDAwMDBANThiM2Q1NGYtMTZjOS00MmQzLWFmMDgtMWZjYWJkMDk1NjY2IiwiYXVkIjoiMDAwMDAwMDItMDAwMC0wZmYxLWNlMDAtMDAwMDAwMDAwMDAwL2F0dGFjaG1lbnRzLm9mZmljZS5uZXRANThiM2Q1NGYtMTZjOS00MmQzLWFmMDgtMWZjYWJkMDk1NjY2IiwiaGFwcCI6Im93YSJ9.SCe2T5HaLWOg2BFdCw4d7PBaiAdaSHWxMH5klG6cRTYbq4NuamumtmsRrwBzC5jh7zqWftE_pLTSdpbEuZiLqWVSCOEkPIsV489Gk5wWaKKC5Vv_5Td0e4xWMA5lxT4-kbfw3SPUVv0acFcvLGCKMrdVDN3V8U7br-MBMh7Qy_-gvF2G6_K4TYiY3w_cJN0U7KDFLf32xKYot3y2Us1CBRZN-jURnovfGCfJImjaOSmVcdhDSlf9lKEMteE3zVCsxKB8DNHWAiwE9rlYpvy7rBLr5TWj8newJ4fg9eKXhknZA8-QBzoJsr_7qxFggpr7pma6ZvsuT_rnRnwB218_Yw&amp;X-OWA-CANARY=EqWJE99fHkGbB2FXpbyTFkDZqylBgdoYvp7JI-1363ssA2OC1GBTT2PW8FcvxxQGx4f04KimCBs.&amp;owa=outlook.office.com&amp;scriptVer=20220729002.16&amp;animation=true">
            <a:extLst>
              <a:ext uri="{FF2B5EF4-FFF2-40B4-BE49-F238E27FC236}">
                <a16:creationId xmlns:a16="http://schemas.microsoft.com/office/drawing/2014/main" id="{453B42AC-B5F3-4F42-BEEE-BB72D4992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86" y="4050833"/>
            <a:ext cx="3396343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74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DBE0A-F860-43DF-84DA-277B77BA9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1E9F1-3CA3-4A53-9A16-F6967CD5A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4184035" cy="42565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Chikungunya Virus (CHIKV) is a virus that causes arthralgia, fever, and may have long-term side effects that can be detrimental to human health. </a:t>
            </a:r>
          </a:p>
          <a:p>
            <a:r>
              <a:rPr lang="en-US" dirty="0"/>
              <a:t>CHIKV’s nonstructural protein 2 (nsp2) has an ability of stopping host cell transcription by degrading part of the cell’s machinery</a:t>
            </a:r>
          </a:p>
          <a:p>
            <a:r>
              <a:rPr lang="en-US" dirty="0"/>
              <a:t>It is important to determine the regions of the CHIKV genome that are responsible for stopping host cell transcription so that drug companies can target these regions with novel therapies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1098E-E0B4-492B-BBB6-7E704E0224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attempted to create a expression system for CHIKV nsp2 that contained mutations in certain regions of interest</a:t>
            </a:r>
          </a:p>
          <a:p>
            <a:r>
              <a:rPr lang="en-US" dirty="0"/>
              <a:t>This expression system, or vector, allowed us to observe the effects of these mutant viral proteins on cells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073822-5B24-4CAF-9442-479556C8CC6B}"/>
              </a:ext>
            </a:extLst>
          </p:cNvPr>
          <p:cNvSpPr txBox="1"/>
          <p:nvPr/>
        </p:nvSpPr>
        <p:spPr>
          <a:xfrm>
            <a:off x="6587952" y="5919281"/>
            <a:ext cx="53721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Genome: the entire gene sequence of an organism or virus</a:t>
            </a:r>
          </a:p>
          <a:p>
            <a:r>
              <a:rPr lang="en-US" sz="1100" dirty="0"/>
              <a:t>Transcription: cellular process of converting DNA to RNA that is eventually used to make proteins</a:t>
            </a:r>
          </a:p>
          <a:p>
            <a:r>
              <a:rPr lang="en-US" sz="1100" dirty="0"/>
              <a:t>Expression System: method of expressing a protein of interest using a ‘skeleton’ of another genome, in this case it is the cytomegalovirus genome. </a:t>
            </a:r>
          </a:p>
        </p:txBody>
      </p:sp>
    </p:spTree>
    <p:extLst>
      <p:ext uri="{BB962C8B-B14F-4D97-AF65-F5344CB8AC3E}">
        <p14:creationId xmlns:p14="http://schemas.microsoft.com/office/powerpoint/2010/main" val="31437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6C066-6227-4DC8-B452-0F58ECE18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BB851-D40C-4B85-B2B1-58BC1350C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4184035" cy="40878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successfully created an expression system for mutant viral proteins</a:t>
            </a:r>
          </a:p>
          <a:p>
            <a:r>
              <a:rPr lang="en-US" dirty="0"/>
              <a:t>We successfully created mutants of CHIKV nsp2</a:t>
            </a:r>
          </a:p>
          <a:p>
            <a:r>
              <a:rPr lang="en-US" dirty="0"/>
              <a:t>We optimized the conditions necessary for introducing said viral proteins to cells through a process called transfection</a:t>
            </a:r>
          </a:p>
          <a:p>
            <a:r>
              <a:rPr lang="en-US" dirty="0"/>
              <a:t>This research with be expanded upon in Fall 2022/Spring 2023 where we will test the mutants for their ability to stop host cell transcription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80808-A270-405A-AE89-2D89DF0774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results we find from testing these mutants could allow drug companies to create compounds that target specific regions in viral genomes</a:t>
            </a:r>
          </a:p>
          <a:p>
            <a:r>
              <a:rPr lang="en-US" dirty="0"/>
              <a:t>Drugs targeting the Chikungunya Virus genome could potentially provide a cure which currently does not exist</a:t>
            </a:r>
          </a:p>
        </p:txBody>
      </p:sp>
    </p:spTree>
    <p:extLst>
      <p:ext uri="{BB962C8B-B14F-4D97-AF65-F5344CB8AC3E}">
        <p14:creationId xmlns:p14="http://schemas.microsoft.com/office/powerpoint/2010/main" val="36033653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34384</TotalTime>
  <Words>296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NSP2 Expression and Mutation to Determine Regions of Interest for Cytopathic Effects</vt:lpstr>
      <vt:lpstr>Research Background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NSP2 Expression and Mutation to Determine Regions of Interest for Cytopathic Effects</dc:title>
  <dc:creator>Ian Klevans</dc:creator>
  <cp:lastModifiedBy>Ian Klevans</cp:lastModifiedBy>
  <cp:revision>14</cp:revision>
  <dcterms:created xsi:type="dcterms:W3CDTF">2022-07-25T19:20:53Z</dcterms:created>
  <dcterms:modified xsi:type="dcterms:W3CDTF">2022-08-18T18:22:16Z</dcterms:modified>
</cp:coreProperties>
</file>