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736" y="90"/>
      </p:cViewPr>
      <p:guideLst>
        <p:guide orient="horz" pos="2881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1" cy="1960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1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1" cy="2000249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4288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3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025"/>
            </a:lvl1pPr>
            <a:lvl2pPr>
              <a:defRPr sz="1800"/>
            </a:lvl2pPr>
            <a:lvl3pPr>
              <a:defRPr sz="142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025"/>
            </a:lvl1pPr>
            <a:lvl2pPr>
              <a:defRPr sz="1800"/>
            </a:lvl2pPr>
            <a:lvl3pPr>
              <a:defRPr sz="142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9"/>
            <a:ext cx="3030141" cy="8530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425" b="1"/>
            </a:lvl2pPr>
            <a:lvl3pPr marL="685778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6" indent="0">
              <a:buNone/>
              <a:defRPr sz="1200" b="1"/>
            </a:lvl5pPr>
            <a:lvl6pPr marL="1714445" indent="0">
              <a:buNone/>
              <a:defRPr sz="1200" b="1"/>
            </a:lvl6pPr>
            <a:lvl7pPr marL="2057333" indent="0">
              <a:buNone/>
              <a:defRPr sz="1200" b="1"/>
            </a:lvl7pPr>
            <a:lvl8pPr marL="2400222" indent="0">
              <a:buNone/>
              <a:defRPr sz="1200" b="1"/>
            </a:lvl8pPr>
            <a:lvl9pPr marL="274311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5"/>
            <a:ext cx="3030141" cy="5268383"/>
          </a:xfrm>
        </p:spPr>
        <p:txBody>
          <a:bodyPr/>
          <a:lstStyle>
            <a:lvl1pPr>
              <a:defRPr sz="1800"/>
            </a:lvl1pPr>
            <a:lvl2pPr>
              <a:defRPr sz="142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9"/>
            <a:ext cx="3031331" cy="8530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425" b="1"/>
            </a:lvl2pPr>
            <a:lvl3pPr marL="685778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6" indent="0">
              <a:buNone/>
              <a:defRPr sz="1200" b="1"/>
            </a:lvl5pPr>
            <a:lvl6pPr marL="1714445" indent="0">
              <a:buNone/>
              <a:defRPr sz="1200" b="1"/>
            </a:lvl6pPr>
            <a:lvl7pPr marL="2057333" indent="0">
              <a:buNone/>
              <a:defRPr sz="1200" b="1"/>
            </a:lvl7pPr>
            <a:lvl8pPr marL="2400222" indent="0">
              <a:buNone/>
              <a:defRPr sz="1200" b="1"/>
            </a:lvl8pPr>
            <a:lvl9pPr marL="274311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5"/>
            <a:ext cx="3031331" cy="5268383"/>
          </a:xfrm>
        </p:spPr>
        <p:txBody>
          <a:bodyPr/>
          <a:lstStyle>
            <a:lvl1pPr>
              <a:defRPr sz="1800"/>
            </a:lvl1pPr>
            <a:lvl2pPr>
              <a:defRPr sz="142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39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89" indent="0">
              <a:buNone/>
              <a:defRPr sz="825"/>
            </a:lvl2pPr>
            <a:lvl3pPr marL="685778" indent="0">
              <a:buNone/>
              <a:defRPr sz="750"/>
            </a:lvl3pPr>
            <a:lvl4pPr marL="1028666" indent="0">
              <a:buNone/>
              <a:defRPr sz="750"/>
            </a:lvl4pPr>
            <a:lvl5pPr marL="1371556" indent="0">
              <a:buNone/>
              <a:defRPr sz="750"/>
            </a:lvl5pPr>
            <a:lvl6pPr marL="1714445" indent="0">
              <a:buNone/>
              <a:defRPr sz="750"/>
            </a:lvl6pPr>
            <a:lvl7pPr marL="2057333" indent="0">
              <a:buNone/>
              <a:defRPr sz="750"/>
            </a:lvl7pPr>
            <a:lvl8pPr marL="2400222" indent="0">
              <a:buNone/>
              <a:defRPr sz="750"/>
            </a:lvl8pPr>
            <a:lvl9pPr marL="2743111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2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889" indent="0">
              <a:buNone/>
              <a:defRPr sz="2025"/>
            </a:lvl2pPr>
            <a:lvl3pPr marL="685778" indent="0">
              <a:buNone/>
              <a:defRPr sz="1800"/>
            </a:lvl3pPr>
            <a:lvl4pPr marL="1028666" indent="0">
              <a:buNone/>
              <a:defRPr sz="1425"/>
            </a:lvl4pPr>
            <a:lvl5pPr marL="1371556" indent="0">
              <a:buNone/>
              <a:defRPr sz="1425"/>
            </a:lvl5pPr>
            <a:lvl6pPr marL="1714445" indent="0">
              <a:buNone/>
              <a:defRPr sz="1425"/>
            </a:lvl6pPr>
            <a:lvl7pPr marL="2057333" indent="0">
              <a:buNone/>
              <a:defRPr sz="1425"/>
            </a:lvl7pPr>
            <a:lvl8pPr marL="2400222" indent="0">
              <a:buNone/>
              <a:defRPr sz="1425"/>
            </a:lvl8pPr>
            <a:lvl9pPr marL="2743111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89" indent="0">
              <a:buNone/>
              <a:defRPr sz="825"/>
            </a:lvl2pPr>
            <a:lvl3pPr marL="685778" indent="0">
              <a:buNone/>
              <a:defRPr sz="750"/>
            </a:lvl3pPr>
            <a:lvl4pPr marL="1028666" indent="0">
              <a:buNone/>
              <a:defRPr sz="750"/>
            </a:lvl4pPr>
            <a:lvl5pPr marL="1371556" indent="0">
              <a:buNone/>
              <a:defRPr sz="750"/>
            </a:lvl5pPr>
            <a:lvl6pPr marL="1714445" indent="0">
              <a:buNone/>
              <a:defRPr sz="750"/>
            </a:lvl6pPr>
            <a:lvl7pPr marL="2057333" indent="0">
              <a:buNone/>
              <a:defRPr sz="750"/>
            </a:lvl7pPr>
            <a:lvl8pPr marL="2400222" indent="0">
              <a:buNone/>
              <a:defRPr sz="750"/>
            </a:lvl8pPr>
            <a:lvl9pPr marL="2743111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66184"/>
            <a:ext cx="6172200" cy="1524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133602"/>
            <a:ext cx="6172200" cy="6034617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2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917C-06A7-43BE-BE92-F08CF4A52AF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1" cy="486832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2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14AF-156D-4D85-8055-0DEA5A1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78" rtl="0" eaLnBrk="1" latinLnBrk="0" hangingPunct="1">
        <a:spcBef>
          <a:spcPct val="0"/>
        </a:spcBef>
        <a:buNone/>
        <a:defRPr sz="32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7" indent="-257167" algn="l" defTabSz="6857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5" indent="-214306" algn="l" defTabSz="685778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857222" indent="-171444" algn="l" defTabSz="6857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2" indent="-171444" algn="l" defTabSz="685778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1" indent="-171444" algn="l" defTabSz="685778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9" indent="-171444" algn="l" defTabSz="685778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8" indent="-171444" algn="l" defTabSz="685778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7" indent="-171444" algn="l" defTabSz="685778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6" indent="-171444" algn="l" defTabSz="685778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8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3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2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1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1" y="390309"/>
            <a:ext cx="4714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50" y="4124109"/>
            <a:ext cx="3166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67" y="234067"/>
            <a:ext cx="5529333" cy="34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55222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6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mwojczyn</dc:creator>
  <cp:lastModifiedBy>mwojczyn</cp:lastModifiedBy>
  <cp:revision>11</cp:revision>
  <dcterms:created xsi:type="dcterms:W3CDTF">2012-08-21T17:14:59Z</dcterms:created>
  <dcterms:modified xsi:type="dcterms:W3CDTF">2013-04-04T21:01:20Z</dcterms:modified>
</cp:coreProperties>
</file>