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8"/>
  </p:notesMasterIdLst>
  <p:sldIdLst>
    <p:sldId id="278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AAF1A-631D-40CA-923A-AEA6A785DB4E}" v="366" dt="2022-08-20T02:21:35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eed Arooji" userId="651c6605-4153-4b73-a5c2-6f3f45aa4140" providerId="ADAL" clId="{0EE2D315-BC96-4F7C-9E7E-C96B9DF32D25}"/>
    <pc:docChg chg="undo redo custSel modSld">
      <pc:chgData name="Omeed Arooji" userId="651c6605-4153-4b73-a5c2-6f3f45aa4140" providerId="ADAL" clId="{0EE2D315-BC96-4F7C-9E7E-C96B9DF32D25}" dt="2022-08-20T03:12:03.348" v="8"/>
      <pc:docMkLst>
        <pc:docMk/>
      </pc:docMkLst>
      <pc:sldChg chg="modSp mod">
        <pc:chgData name="Omeed Arooji" userId="651c6605-4153-4b73-a5c2-6f3f45aa4140" providerId="ADAL" clId="{0EE2D315-BC96-4F7C-9E7E-C96B9DF32D25}" dt="2022-08-20T03:12:03.348" v="8"/>
        <pc:sldMkLst>
          <pc:docMk/>
          <pc:sldMk cId="4167884232" sldId="278"/>
        </pc:sldMkLst>
        <pc:spChg chg="mod">
          <ac:chgData name="Omeed Arooji" userId="651c6605-4153-4b73-a5c2-6f3f45aa4140" providerId="ADAL" clId="{0EE2D315-BC96-4F7C-9E7E-C96B9DF32D25}" dt="2022-08-20T03:12:03.348" v="8"/>
          <ac:spMkLst>
            <pc:docMk/>
            <pc:sldMk cId="4167884232" sldId="278"/>
            <ac:spMk id="2" creationId="{0D1F047C-C727-42A7-85C5-68C5AA1B1A93}"/>
          </ac:spMkLst>
        </pc:spChg>
        <pc:picChg chg="mod">
          <ac:chgData name="Omeed Arooji" userId="651c6605-4153-4b73-a5c2-6f3f45aa4140" providerId="ADAL" clId="{0EE2D315-BC96-4F7C-9E7E-C96B9DF32D25}" dt="2022-08-20T02:37:29.495" v="0" actId="1076"/>
          <ac:picMkLst>
            <pc:docMk/>
            <pc:sldMk cId="4167884232" sldId="278"/>
            <ac:picMk id="14" creationId="{55E92897-6409-6FB2-465C-37E36705AF77}"/>
          </ac:picMkLst>
        </pc:picChg>
      </pc:sldChg>
      <pc:sldChg chg="modSp mod">
        <pc:chgData name="Omeed Arooji" userId="651c6605-4153-4b73-a5c2-6f3f45aa4140" providerId="ADAL" clId="{0EE2D315-BC96-4F7C-9E7E-C96B9DF32D25}" dt="2022-08-20T02:51:52.349" v="1" actId="14100"/>
        <pc:sldMkLst>
          <pc:docMk/>
          <pc:sldMk cId="3716025952" sldId="280"/>
        </pc:sldMkLst>
        <pc:picChg chg="mod">
          <ac:chgData name="Omeed Arooji" userId="651c6605-4153-4b73-a5c2-6f3f45aa4140" providerId="ADAL" clId="{0EE2D315-BC96-4F7C-9E7E-C96B9DF32D25}" dt="2022-08-20T02:51:52.349" v="1" actId="14100"/>
          <ac:picMkLst>
            <pc:docMk/>
            <pc:sldMk cId="3716025952" sldId="280"/>
            <ac:picMk id="5" creationId="{D015772F-8F9B-8F8D-019C-1B11DA7D49F9}"/>
          </ac:picMkLst>
        </pc:picChg>
      </pc:sldChg>
    </pc:docChg>
  </pc:docChgLst>
  <pc:docChgLst>
    <pc:chgData name="Arooji, Omeed Keyarash" userId="651c6605-4153-4b73-a5c2-6f3f45aa4140" providerId="ADAL" clId="{C99AAF1A-631D-40CA-923A-AEA6A785DB4E}"/>
    <pc:docChg chg="undo redo custSel addSld modSld modMainMaster">
      <pc:chgData name="Arooji, Omeed Keyarash" userId="651c6605-4153-4b73-a5c2-6f3f45aa4140" providerId="ADAL" clId="{C99AAF1A-631D-40CA-923A-AEA6A785DB4E}" dt="2022-08-20T02:21:35.197" v="5592"/>
      <pc:docMkLst>
        <pc:docMk/>
      </pc:docMkLst>
      <pc:sldChg chg="addSp delSp modSp mod setBg addAnim delAnim delDesignElem">
        <pc:chgData name="Arooji, Omeed Keyarash" userId="651c6605-4153-4b73-a5c2-6f3f45aa4140" providerId="ADAL" clId="{C99AAF1A-631D-40CA-923A-AEA6A785DB4E}" dt="2022-08-19T22:02:21.232" v="5149" actId="20577"/>
        <pc:sldMkLst>
          <pc:docMk/>
          <pc:sldMk cId="4167884232" sldId="278"/>
        </pc:sldMkLst>
        <pc:spChg chg="mod">
          <ac:chgData name="Arooji, Omeed Keyarash" userId="651c6605-4153-4b73-a5c2-6f3f45aa4140" providerId="ADAL" clId="{C99AAF1A-631D-40CA-923A-AEA6A785DB4E}" dt="2022-08-19T22:02:21.232" v="5149" actId="20577"/>
          <ac:spMkLst>
            <pc:docMk/>
            <pc:sldMk cId="4167884232" sldId="278"/>
            <ac:spMk id="2" creationId="{0D1F047C-C727-42A7-85C5-68C5AA1B1A93}"/>
          </ac:spMkLst>
        </pc:spChg>
        <pc:spChg chg="del mod">
          <ac:chgData name="Arooji, Omeed Keyarash" userId="651c6605-4153-4b73-a5c2-6f3f45aa4140" providerId="ADAL" clId="{C99AAF1A-631D-40CA-923A-AEA6A785DB4E}" dt="2022-08-18T14:00:19.975" v="434" actId="478"/>
          <ac:spMkLst>
            <pc:docMk/>
            <pc:sldMk cId="4167884232" sldId="278"/>
            <ac:spMk id="3" creationId="{DB93FB3F-A8D4-46D3-A1C6-C79C64563729}"/>
          </ac:spMkLst>
        </pc:spChg>
        <pc:spChg chg="add del mod">
          <ac:chgData name="Arooji, Omeed Keyarash" userId="651c6605-4153-4b73-a5c2-6f3f45aa4140" providerId="ADAL" clId="{C99AAF1A-631D-40CA-923A-AEA6A785DB4E}" dt="2022-08-18T13:44:50.542" v="8"/>
          <ac:spMkLst>
            <pc:docMk/>
            <pc:sldMk cId="4167884232" sldId="278"/>
            <ac:spMk id="4" creationId="{2611E977-6435-687A-7678-E9D25C5620D8}"/>
          </ac:spMkLst>
        </pc:spChg>
        <pc:spChg chg="add del mod">
          <ac:chgData name="Arooji, Omeed Keyarash" userId="651c6605-4153-4b73-a5c2-6f3f45aa4140" providerId="ADAL" clId="{C99AAF1A-631D-40CA-923A-AEA6A785DB4E}" dt="2022-08-18T13:44:50.542" v="8"/>
          <ac:spMkLst>
            <pc:docMk/>
            <pc:sldMk cId="4167884232" sldId="278"/>
            <ac:spMk id="6" creationId="{E7FC6C0B-8508-EF46-1EBC-88D41C6B342C}"/>
          </ac:spMkLst>
        </pc:spChg>
        <pc:spChg chg="add del mod">
          <ac:chgData name="Arooji, Omeed Keyarash" userId="651c6605-4153-4b73-a5c2-6f3f45aa4140" providerId="ADAL" clId="{C99AAF1A-631D-40CA-923A-AEA6A785DB4E}" dt="2022-08-18T14:18:48.339" v="566"/>
          <ac:spMkLst>
            <pc:docMk/>
            <pc:sldMk cId="4167884232" sldId="278"/>
            <ac:spMk id="10" creationId="{608EAA06-5488-416B-B2B2-E55213011012}"/>
          </ac:spMkLst>
        </pc:spChg>
        <pc:spChg chg="add del mod">
          <ac:chgData name="Arooji, Omeed Keyarash" userId="651c6605-4153-4b73-a5c2-6f3f45aa4140" providerId="ADAL" clId="{C99AAF1A-631D-40CA-923A-AEA6A785DB4E}" dt="2022-08-18T14:00:56.932" v="438" actId="478"/>
          <ac:spMkLst>
            <pc:docMk/>
            <pc:sldMk cId="4167884232" sldId="278"/>
            <ac:spMk id="11" creationId="{23316337-951F-9010-52C4-58FB63DEAC50}"/>
          </ac:spMkLst>
        </pc:spChg>
        <pc:spChg chg="add del mod">
          <ac:chgData name="Arooji, Omeed Keyarash" userId="651c6605-4153-4b73-a5c2-6f3f45aa4140" providerId="ADAL" clId="{C99AAF1A-631D-40CA-923A-AEA6A785DB4E}" dt="2022-08-18T14:00:55.039" v="437" actId="478"/>
          <ac:spMkLst>
            <pc:docMk/>
            <pc:sldMk cId="4167884232" sldId="278"/>
            <ac:spMk id="12" creationId="{E5F0C703-305C-7803-A9D1-159C7EFF3B1D}"/>
          </ac:spMkLst>
        </pc:spChg>
        <pc:spChg chg="add del">
          <ac:chgData name="Arooji, Omeed Keyarash" userId="651c6605-4153-4b73-a5c2-6f3f45aa4140" providerId="ADAL" clId="{C99AAF1A-631D-40CA-923A-AEA6A785DB4E}" dt="2022-08-18T13:48:12.069" v="36" actId="26606"/>
          <ac:spMkLst>
            <pc:docMk/>
            <pc:sldMk cId="4167884232" sldId="278"/>
            <ac:spMk id="15" creationId="{BD32A07D-C646-4CC0-BA93-76707E707231}"/>
          </ac:spMkLst>
        </pc:spChg>
        <pc:spChg chg="add mod">
          <ac:chgData name="Arooji, Omeed Keyarash" userId="651c6605-4153-4b73-a5c2-6f3f45aa4140" providerId="ADAL" clId="{C99AAF1A-631D-40CA-923A-AEA6A785DB4E}" dt="2022-08-18T14:11:07.147" v="474" actId="1076"/>
          <ac:spMkLst>
            <pc:docMk/>
            <pc:sldMk cId="4167884232" sldId="278"/>
            <ac:spMk id="16" creationId="{3DF00C96-454C-A9B4-639D-B7E6F09FFF8D}"/>
          </ac:spMkLst>
        </pc:spChg>
        <pc:spChg chg="add del mod">
          <ac:chgData name="Arooji, Omeed Keyarash" userId="651c6605-4153-4b73-a5c2-6f3f45aa4140" providerId="ADAL" clId="{C99AAF1A-631D-40CA-923A-AEA6A785DB4E}" dt="2022-08-18T14:09:57.582" v="466"/>
          <ac:spMkLst>
            <pc:docMk/>
            <pc:sldMk cId="4167884232" sldId="278"/>
            <ac:spMk id="17" creationId="{BFAB3ADA-6E1E-BC7B-42A3-DC3312CAD087}"/>
          </ac:spMkLst>
        </pc:spChg>
        <pc:spChg chg="add mod">
          <ac:chgData name="Arooji, Omeed Keyarash" userId="651c6605-4153-4b73-a5c2-6f3f45aa4140" providerId="ADAL" clId="{C99AAF1A-631D-40CA-923A-AEA6A785DB4E}" dt="2022-08-19T19:50:21.365" v="5139" actId="20577"/>
          <ac:spMkLst>
            <pc:docMk/>
            <pc:sldMk cId="4167884232" sldId="278"/>
            <ac:spMk id="18" creationId="{3CDF8FB9-D139-EC25-F86B-6B7A75EAE0A5}"/>
          </ac:spMkLst>
        </pc:spChg>
        <pc:spChg chg="add mod ord">
          <ac:chgData name="Arooji, Omeed Keyarash" userId="651c6605-4153-4b73-a5c2-6f3f45aa4140" providerId="ADAL" clId="{C99AAF1A-631D-40CA-923A-AEA6A785DB4E}" dt="2022-08-18T14:26:54.553" v="616" actId="207"/>
          <ac:spMkLst>
            <pc:docMk/>
            <pc:sldMk cId="4167884232" sldId="278"/>
            <ac:spMk id="19" creationId="{AD15D63E-5812-8A2D-E7C5-E7B69EF5D277}"/>
          </ac:spMkLst>
        </pc:spChg>
        <pc:spChg chg="del">
          <ac:chgData name="Arooji, Omeed Keyarash" userId="651c6605-4153-4b73-a5c2-6f3f45aa4140" providerId="ADAL" clId="{C99AAF1A-631D-40CA-923A-AEA6A785DB4E}" dt="2022-08-18T13:44:50.542" v="8"/>
          <ac:spMkLst>
            <pc:docMk/>
            <pc:sldMk cId="4167884232" sldId="278"/>
            <ac:spMk id="103" creationId="{FE469E50-3893-4ED6-92BA-2985C32B0CA6}"/>
          </ac:spMkLst>
        </pc:spChg>
        <pc:picChg chg="mod ord">
          <ac:chgData name="Arooji, Omeed Keyarash" userId="651c6605-4153-4b73-a5c2-6f3f45aa4140" providerId="ADAL" clId="{C99AAF1A-631D-40CA-923A-AEA6A785DB4E}" dt="2022-08-18T14:22:59.924" v="591" actId="167"/>
          <ac:picMkLst>
            <pc:docMk/>
            <pc:sldMk cId="4167884232" sldId="278"/>
            <ac:picMk id="5" creationId="{F8A1C807-B9AD-4C9B-BF9F-60F03428998E}"/>
          </ac:picMkLst>
        </pc:picChg>
        <pc:picChg chg="add mod">
          <ac:chgData name="Arooji, Omeed Keyarash" userId="651c6605-4153-4b73-a5c2-6f3f45aa4140" providerId="ADAL" clId="{C99AAF1A-631D-40CA-923A-AEA6A785DB4E}" dt="2022-08-18T14:11:07.508" v="475" actId="1076"/>
          <ac:picMkLst>
            <pc:docMk/>
            <pc:sldMk cId="4167884232" sldId="278"/>
            <ac:picMk id="7" creationId="{0096C265-ECCA-5C91-A7C8-6023431F79ED}"/>
          </ac:picMkLst>
        </pc:picChg>
        <pc:picChg chg="add del mod">
          <ac:chgData name="Arooji, Omeed Keyarash" userId="651c6605-4153-4b73-a5c2-6f3f45aa4140" providerId="ADAL" clId="{C99AAF1A-631D-40CA-923A-AEA6A785DB4E}" dt="2022-08-18T14:11:07.959" v="476" actId="478"/>
          <ac:picMkLst>
            <pc:docMk/>
            <pc:sldMk cId="4167884232" sldId="278"/>
            <ac:picMk id="9" creationId="{9E9678C8-E45C-C484-4DC5-B0ACBD998AAD}"/>
          </ac:picMkLst>
        </pc:picChg>
        <pc:picChg chg="add mod">
          <ac:chgData name="Arooji, Omeed Keyarash" userId="651c6605-4153-4b73-a5c2-6f3f45aa4140" providerId="ADAL" clId="{C99AAF1A-631D-40CA-923A-AEA6A785DB4E}" dt="2022-08-18T14:27:21.052" v="618" actId="1362"/>
          <ac:picMkLst>
            <pc:docMk/>
            <pc:sldMk cId="4167884232" sldId="278"/>
            <ac:picMk id="13" creationId="{213176DB-A302-D0F4-E470-3798E83D39F3}"/>
          </ac:picMkLst>
        </pc:picChg>
        <pc:picChg chg="add mod">
          <ac:chgData name="Arooji, Omeed Keyarash" userId="651c6605-4153-4b73-a5c2-6f3f45aa4140" providerId="ADAL" clId="{C99AAF1A-631D-40CA-923A-AEA6A785DB4E}" dt="2022-08-18T14:24:04.355" v="605" actId="208"/>
          <ac:picMkLst>
            <pc:docMk/>
            <pc:sldMk cId="4167884232" sldId="278"/>
            <ac:picMk id="14" creationId="{55E92897-6409-6FB2-465C-37E36705AF77}"/>
          </ac:picMkLst>
        </pc:picChg>
      </pc:sldChg>
      <pc:sldChg chg="addSp delSp modSp mod setBg modClrScheme delDesignElem chgLayout">
        <pc:chgData name="Arooji, Omeed Keyarash" userId="651c6605-4153-4b73-a5c2-6f3f45aa4140" providerId="ADAL" clId="{C99AAF1A-631D-40CA-923A-AEA6A785DB4E}" dt="2022-08-20T02:21:29.337" v="5591"/>
        <pc:sldMkLst>
          <pc:docMk/>
          <pc:sldMk cId="3220235682" sldId="279"/>
        </pc:sldMkLst>
        <pc:spChg chg="mod ord">
          <ac:chgData name="Arooji, Omeed Keyarash" userId="651c6605-4153-4b73-a5c2-6f3f45aa4140" providerId="ADAL" clId="{C99AAF1A-631D-40CA-923A-AEA6A785DB4E}" dt="2022-08-19T18:16:53.203" v="2385" actId="108"/>
          <ac:spMkLst>
            <pc:docMk/>
            <pc:sldMk cId="3220235682" sldId="279"/>
            <ac:spMk id="2" creationId="{89559F60-4CE1-4E2F-86EA-1B60679F1F4A}"/>
          </ac:spMkLst>
        </pc:spChg>
        <pc:spChg chg="add mod">
          <ac:chgData name="Arooji, Omeed Keyarash" userId="651c6605-4153-4b73-a5c2-6f3f45aa4140" providerId="ADAL" clId="{C99AAF1A-631D-40CA-923A-AEA6A785DB4E}" dt="2022-08-19T22:02:39.100" v="5170" actId="20577"/>
          <ac:spMkLst>
            <pc:docMk/>
            <pc:sldMk cId="3220235682" sldId="279"/>
            <ac:spMk id="3" creationId="{DB2AE3B3-863C-0C4E-DBA3-2BE9D86A8D5F}"/>
          </ac:spMkLst>
        </pc:spChg>
        <pc:spChg chg="add del mod ord">
          <ac:chgData name="Arooji, Omeed Keyarash" userId="651c6605-4153-4b73-a5c2-6f3f45aa4140" providerId="ADAL" clId="{C99AAF1A-631D-40CA-923A-AEA6A785DB4E}" dt="2022-08-19T17:47:20.818" v="860" actId="478"/>
          <ac:spMkLst>
            <pc:docMk/>
            <pc:sldMk cId="3220235682" sldId="279"/>
            <ac:spMk id="4" creationId="{5332BF42-866B-8F27-E6A2-13D8F7C78E6F}"/>
          </ac:spMkLst>
        </pc:spChg>
        <pc:spChg chg="add mod">
          <ac:chgData name="Arooji, Omeed Keyarash" userId="651c6605-4153-4b73-a5c2-6f3f45aa4140" providerId="ADAL" clId="{C99AAF1A-631D-40CA-923A-AEA6A785DB4E}" dt="2022-08-20T02:14:19.261" v="5566" actId="207"/>
          <ac:spMkLst>
            <pc:docMk/>
            <pc:sldMk cId="3220235682" sldId="279"/>
            <ac:spMk id="4" creationId="{9A46A30F-1036-B9BD-FA2D-265537342606}"/>
          </ac:spMkLst>
        </pc:spChg>
        <pc:spChg chg="add mod ord">
          <ac:chgData name="Arooji, Omeed Keyarash" userId="651c6605-4153-4b73-a5c2-6f3f45aa4140" providerId="ADAL" clId="{C99AAF1A-631D-40CA-923A-AEA6A785DB4E}" dt="2022-08-19T18:12:36.896" v="2357" actId="1076"/>
          <ac:spMkLst>
            <pc:docMk/>
            <pc:sldMk cId="3220235682" sldId="279"/>
            <ac:spMk id="5" creationId="{45F82576-4B25-141F-D111-98E7EF54CBF9}"/>
          </ac:spMkLst>
        </pc:spChg>
        <pc:spChg chg="add del mod ord">
          <ac:chgData name="Arooji, Omeed Keyarash" userId="651c6605-4153-4b73-a5c2-6f3f45aa4140" providerId="ADAL" clId="{C99AAF1A-631D-40CA-923A-AEA6A785DB4E}" dt="2022-08-19T17:56:14.462" v="1485" actId="478"/>
          <ac:spMkLst>
            <pc:docMk/>
            <pc:sldMk cId="3220235682" sldId="279"/>
            <ac:spMk id="6" creationId="{68474A33-600E-4A1F-1A8D-E3680A7DDF03}"/>
          </ac:spMkLst>
        </pc:spChg>
        <pc:spChg chg="add mod">
          <ac:chgData name="Arooji, Omeed Keyarash" userId="651c6605-4153-4b73-a5c2-6f3f45aa4140" providerId="ADAL" clId="{C99AAF1A-631D-40CA-923A-AEA6A785DB4E}" dt="2022-08-20T02:15:02.390" v="5572" actId="1076"/>
          <ac:spMkLst>
            <pc:docMk/>
            <pc:sldMk cId="3220235682" sldId="279"/>
            <ac:spMk id="8" creationId="{D1EB36DC-BD3F-F93D-F89F-7B56943D9ADD}"/>
          </ac:spMkLst>
        </pc:spChg>
        <pc:spChg chg="add del mod">
          <ac:chgData name="Arooji, Omeed Keyarash" userId="651c6605-4153-4b73-a5c2-6f3f45aa4140" providerId="ADAL" clId="{C99AAF1A-631D-40CA-923A-AEA6A785DB4E}" dt="2022-08-19T17:56:19.279" v="1487" actId="478"/>
          <ac:spMkLst>
            <pc:docMk/>
            <pc:sldMk cId="3220235682" sldId="279"/>
            <ac:spMk id="10" creationId="{3EF8E056-2E08-DADA-12C1-C20B217A092B}"/>
          </ac:spMkLst>
        </pc:spChg>
        <pc:spChg chg="add mod">
          <ac:chgData name="Arooji, Omeed Keyarash" userId="651c6605-4153-4b73-a5c2-6f3f45aa4140" providerId="ADAL" clId="{C99AAF1A-631D-40CA-923A-AEA6A785DB4E}" dt="2022-08-20T02:14:43.185" v="5570" actId="1076"/>
          <ac:spMkLst>
            <pc:docMk/>
            <pc:sldMk cId="3220235682" sldId="279"/>
            <ac:spMk id="11" creationId="{160B6D93-5C79-BE85-3D94-9D436CA947BC}"/>
          </ac:spMkLst>
        </pc:spChg>
        <pc:spChg chg="add del mod">
          <ac:chgData name="Arooji, Omeed Keyarash" userId="651c6605-4153-4b73-a5c2-6f3f45aa4140" providerId="ADAL" clId="{C99AAF1A-631D-40CA-923A-AEA6A785DB4E}" dt="2022-08-19T18:15:06.532" v="2364" actId="22"/>
          <ac:spMkLst>
            <pc:docMk/>
            <pc:sldMk cId="3220235682" sldId="279"/>
            <ac:spMk id="13" creationId="{60CC4C81-393C-9569-191B-0F7EBC19ED2C}"/>
          </ac:spMkLst>
        </pc:spChg>
        <pc:spChg chg="add del">
          <ac:chgData name="Arooji, Omeed Keyarash" userId="651c6605-4153-4b73-a5c2-6f3f45aa4140" providerId="ADAL" clId="{C99AAF1A-631D-40CA-923A-AEA6A785DB4E}" dt="2022-08-19T18:15:41.259" v="2370" actId="478"/>
          <ac:spMkLst>
            <pc:docMk/>
            <pc:sldMk cId="3220235682" sldId="279"/>
            <ac:spMk id="15" creationId="{3D159A53-DCEC-6AE8-F7A9-44F3768F8A42}"/>
          </ac:spMkLst>
        </pc:spChg>
        <pc:spChg chg="del mod ord">
          <ac:chgData name="Arooji, Omeed Keyarash" userId="651c6605-4153-4b73-a5c2-6f3f45aa4140" providerId="ADAL" clId="{C99AAF1A-631D-40CA-923A-AEA6A785DB4E}" dt="2022-08-19T17:56:16.847" v="1486" actId="478"/>
          <ac:spMkLst>
            <pc:docMk/>
            <pc:sldMk cId="3220235682" sldId="279"/>
            <ac:spMk id="24" creationId="{F260476B-CCA6-412B-A9C5-399C34AE6F05}"/>
          </ac:spMkLst>
        </pc:spChg>
        <pc:spChg chg="del">
          <ac:chgData name="Arooji, Omeed Keyarash" userId="651c6605-4153-4b73-a5c2-6f3f45aa4140" providerId="ADAL" clId="{C99AAF1A-631D-40CA-923A-AEA6A785DB4E}" dt="2022-08-18T14:12:13.554" v="478" actId="700"/>
          <ac:spMkLst>
            <pc:docMk/>
            <pc:sldMk cId="3220235682" sldId="279"/>
            <ac:spMk id="55" creationId="{0EF2A0DA-AE81-4A45-972E-646AC2870C2F}"/>
          </ac:spMkLst>
        </pc:spChg>
        <pc:picChg chg="del mod">
          <ac:chgData name="Arooji, Omeed Keyarash" userId="651c6605-4153-4b73-a5c2-6f3f45aa4140" providerId="ADAL" clId="{C99AAF1A-631D-40CA-923A-AEA6A785DB4E}" dt="2022-08-18T14:12:29.607" v="481" actId="478"/>
          <ac:picMkLst>
            <pc:docMk/>
            <pc:sldMk cId="3220235682" sldId="279"/>
            <ac:picMk id="3" creationId="{72B2D6DE-C9B5-4678-91EF-77E85F2350DA}"/>
          </ac:picMkLst>
        </pc:picChg>
        <pc:picChg chg="add mod">
          <ac:chgData name="Arooji, Omeed Keyarash" userId="651c6605-4153-4b73-a5c2-6f3f45aa4140" providerId="ADAL" clId="{C99AAF1A-631D-40CA-923A-AEA6A785DB4E}" dt="2022-08-20T02:21:29.337" v="5591"/>
          <ac:picMkLst>
            <pc:docMk/>
            <pc:sldMk cId="3220235682" sldId="279"/>
            <ac:picMk id="6" creationId="{B2EA2625-2D7E-BC84-A009-3533CDB8B8FC}"/>
          </ac:picMkLst>
        </pc:picChg>
        <pc:picChg chg="add del mod ord">
          <ac:chgData name="Arooji, Omeed Keyarash" userId="651c6605-4153-4b73-a5c2-6f3f45aa4140" providerId="ADAL" clId="{C99AAF1A-631D-40CA-923A-AEA6A785DB4E}" dt="2022-08-18T14:12:53.974" v="486" actId="478"/>
          <ac:picMkLst>
            <pc:docMk/>
            <pc:sldMk cId="3220235682" sldId="279"/>
            <ac:picMk id="7" creationId="{D8379AA7-EA39-8F89-7043-0900D1790E42}"/>
          </ac:picMkLst>
        </pc:picChg>
        <pc:picChg chg="del">
          <ac:chgData name="Arooji, Omeed Keyarash" userId="651c6605-4153-4b73-a5c2-6f3f45aa4140" providerId="ADAL" clId="{C99AAF1A-631D-40CA-923A-AEA6A785DB4E}" dt="2022-08-18T14:12:13.554" v="478" actId="700"/>
          <ac:picMkLst>
            <pc:docMk/>
            <pc:sldMk cId="3220235682" sldId="279"/>
            <ac:picMk id="57" creationId="{B536FA4E-0152-4E27-91DA-0FC22D1846BB}"/>
          </ac:picMkLst>
        </pc:picChg>
      </pc:sldChg>
      <pc:sldChg chg="addSp delSp modSp new mod modClrScheme chgLayout">
        <pc:chgData name="Arooji, Omeed Keyarash" userId="651c6605-4153-4b73-a5c2-6f3f45aa4140" providerId="ADAL" clId="{C99AAF1A-631D-40CA-923A-AEA6A785DB4E}" dt="2022-08-20T02:21:35.197" v="5592"/>
        <pc:sldMkLst>
          <pc:docMk/>
          <pc:sldMk cId="3716025952" sldId="280"/>
        </pc:sldMkLst>
        <pc:spChg chg="add mod">
          <ac:chgData name="Arooji, Omeed Keyarash" userId="651c6605-4153-4b73-a5c2-6f3f45aa4140" providerId="ADAL" clId="{C99AAF1A-631D-40CA-923A-AEA6A785DB4E}" dt="2022-08-20T02:14:23.625" v="5569" actId="20577"/>
          <ac:spMkLst>
            <pc:docMk/>
            <pc:sldMk cId="3716025952" sldId="280"/>
            <ac:spMk id="2" creationId="{5F80682A-3E2D-AD4A-0141-43CE7AA66F06}"/>
          </ac:spMkLst>
        </pc:spChg>
        <pc:spChg chg="del mod ord">
          <ac:chgData name="Arooji, Omeed Keyarash" userId="651c6605-4153-4b73-a5c2-6f3f45aa4140" providerId="ADAL" clId="{C99AAF1A-631D-40CA-923A-AEA6A785DB4E}" dt="2022-08-18T14:29:05.268" v="631" actId="700"/>
          <ac:spMkLst>
            <pc:docMk/>
            <pc:sldMk cId="3716025952" sldId="280"/>
            <ac:spMk id="2" creationId="{CEEF9870-41A7-83C4-264E-69F287C64280}"/>
          </ac:spMkLst>
        </pc:spChg>
        <pc:spChg chg="del mod ord">
          <ac:chgData name="Arooji, Omeed Keyarash" userId="651c6605-4153-4b73-a5c2-6f3f45aa4140" providerId="ADAL" clId="{C99AAF1A-631D-40CA-923A-AEA6A785DB4E}" dt="2022-08-18T14:29:05.268" v="631" actId="700"/>
          <ac:spMkLst>
            <pc:docMk/>
            <pc:sldMk cId="3716025952" sldId="280"/>
            <ac:spMk id="3" creationId="{9F85C961-57D7-8BD5-4F33-FB9D459E7FA8}"/>
          </ac:spMkLst>
        </pc:spChg>
        <pc:spChg chg="del mod ord">
          <ac:chgData name="Arooji, Omeed Keyarash" userId="651c6605-4153-4b73-a5c2-6f3f45aa4140" providerId="ADAL" clId="{C99AAF1A-631D-40CA-923A-AEA6A785DB4E}" dt="2022-08-18T14:29:05.268" v="631" actId="700"/>
          <ac:spMkLst>
            <pc:docMk/>
            <pc:sldMk cId="3716025952" sldId="280"/>
            <ac:spMk id="4" creationId="{672E1F28-F8A3-1F73-5F6C-6C5FD8D4EDBD}"/>
          </ac:spMkLst>
        </pc:spChg>
        <pc:spChg chg="del mod ord">
          <ac:chgData name="Arooji, Omeed Keyarash" userId="651c6605-4153-4b73-a5c2-6f3f45aa4140" providerId="ADAL" clId="{C99AAF1A-631D-40CA-923A-AEA6A785DB4E}" dt="2022-08-18T14:29:05.268" v="631" actId="700"/>
          <ac:spMkLst>
            <pc:docMk/>
            <pc:sldMk cId="3716025952" sldId="280"/>
            <ac:spMk id="5" creationId="{336F539E-331B-6BFD-53B6-688C3D033ACC}"/>
          </ac:spMkLst>
        </pc:spChg>
        <pc:spChg chg="del mod ord">
          <ac:chgData name="Arooji, Omeed Keyarash" userId="651c6605-4153-4b73-a5c2-6f3f45aa4140" providerId="ADAL" clId="{C99AAF1A-631D-40CA-923A-AEA6A785DB4E}" dt="2022-08-18T14:29:05.268" v="631" actId="700"/>
          <ac:spMkLst>
            <pc:docMk/>
            <pc:sldMk cId="3716025952" sldId="280"/>
            <ac:spMk id="6" creationId="{1B2B23C9-6DB1-812E-11E3-AE17CC1B7313}"/>
          </ac:spMkLst>
        </pc:spChg>
        <pc:spChg chg="add mod ord">
          <ac:chgData name="Arooji, Omeed Keyarash" userId="651c6605-4153-4b73-a5c2-6f3f45aa4140" providerId="ADAL" clId="{C99AAF1A-631D-40CA-923A-AEA6A785DB4E}" dt="2022-08-19T19:25:22.363" v="4643" actId="1076"/>
          <ac:spMkLst>
            <pc:docMk/>
            <pc:sldMk cId="3716025952" sldId="280"/>
            <ac:spMk id="7" creationId="{AD289742-EB75-6D75-F6F5-9FBB4EC811EB}"/>
          </ac:spMkLst>
        </pc:spChg>
        <pc:spChg chg="add del mod ord">
          <ac:chgData name="Arooji, Omeed Keyarash" userId="651c6605-4153-4b73-a5c2-6f3f45aa4140" providerId="ADAL" clId="{C99AAF1A-631D-40CA-923A-AEA6A785DB4E}" dt="2022-08-19T22:32:44.355" v="5554" actId="20577"/>
          <ac:spMkLst>
            <pc:docMk/>
            <pc:sldMk cId="3716025952" sldId="280"/>
            <ac:spMk id="8" creationId="{2E26D0C5-08D6-CA5B-0D82-DBDF303810BF}"/>
          </ac:spMkLst>
        </pc:spChg>
        <pc:spChg chg="add del mod ord">
          <ac:chgData name="Arooji, Omeed Keyarash" userId="651c6605-4153-4b73-a5c2-6f3f45aa4140" providerId="ADAL" clId="{C99AAF1A-631D-40CA-923A-AEA6A785DB4E}" dt="2022-08-19T18:17:26.432" v="2389" actId="478"/>
          <ac:spMkLst>
            <pc:docMk/>
            <pc:sldMk cId="3716025952" sldId="280"/>
            <ac:spMk id="9" creationId="{2C4639B3-71A8-72C7-7672-A48366FA221E}"/>
          </ac:spMkLst>
        </pc:spChg>
        <pc:spChg chg="add del mod ord">
          <ac:chgData name="Arooji, Omeed Keyarash" userId="651c6605-4153-4b73-a5c2-6f3f45aa4140" providerId="ADAL" clId="{C99AAF1A-631D-40CA-923A-AEA6A785DB4E}" dt="2022-08-19T18:17:21.279" v="2387" actId="478"/>
          <ac:spMkLst>
            <pc:docMk/>
            <pc:sldMk cId="3716025952" sldId="280"/>
            <ac:spMk id="10" creationId="{6FE496F6-238D-9AEC-494A-CDDA87A24BC1}"/>
          </ac:spMkLst>
        </pc:spChg>
        <pc:spChg chg="add del mod ord">
          <ac:chgData name="Arooji, Omeed Keyarash" userId="651c6605-4153-4b73-a5c2-6f3f45aa4140" providerId="ADAL" clId="{C99AAF1A-631D-40CA-923A-AEA6A785DB4E}" dt="2022-08-18T14:42:14.376" v="637"/>
          <ac:spMkLst>
            <pc:docMk/>
            <pc:sldMk cId="3716025952" sldId="280"/>
            <ac:spMk id="11" creationId="{4EB806DD-882E-5D5B-BA07-2D1AC2446A0D}"/>
          </ac:spMkLst>
        </pc:spChg>
        <pc:spChg chg="add del mod ord">
          <ac:chgData name="Arooji, Omeed Keyarash" userId="651c6605-4153-4b73-a5c2-6f3f45aa4140" providerId="ADAL" clId="{C99AAF1A-631D-40CA-923A-AEA6A785DB4E}" dt="2022-08-19T19:17:03.689" v="4510" actId="478"/>
          <ac:spMkLst>
            <pc:docMk/>
            <pc:sldMk cId="3716025952" sldId="280"/>
            <ac:spMk id="12" creationId="{66EC1EFA-6ED7-F72D-D674-6C19236294E8}"/>
          </ac:spMkLst>
        </pc:spChg>
        <pc:spChg chg="add del mod ord">
          <ac:chgData name="Arooji, Omeed Keyarash" userId="651c6605-4153-4b73-a5c2-6f3f45aa4140" providerId="ADAL" clId="{C99AAF1A-631D-40CA-923A-AEA6A785DB4E}" dt="2022-08-19T18:36:10.289" v="2415" actId="478"/>
          <ac:spMkLst>
            <pc:docMk/>
            <pc:sldMk cId="3716025952" sldId="280"/>
            <ac:spMk id="13" creationId="{459AE6AF-D39A-8108-C058-2E055B438F32}"/>
          </ac:spMkLst>
        </pc:spChg>
        <pc:spChg chg="add del mod ord">
          <ac:chgData name="Arooji, Omeed Keyarash" userId="651c6605-4153-4b73-a5c2-6f3f45aa4140" providerId="ADAL" clId="{C99AAF1A-631D-40CA-923A-AEA6A785DB4E}" dt="2022-08-19T18:17:22.793" v="2388" actId="478"/>
          <ac:spMkLst>
            <pc:docMk/>
            <pc:sldMk cId="3716025952" sldId="280"/>
            <ac:spMk id="14" creationId="{21FA966B-342D-3320-4AC8-B7E3A9F0B2E9}"/>
          </ac:spMkLst>
        </pc:spChg>
        <pc:spChg chg="add del mod ord">
          <ac:chgData name="Arooji, Omeed Keyarash" userId="651c6605-4153-4b73-a5c2-6f3f45aa4140" providerId="ADAL" clId="{C99AAF1A-631D-40CA-923A-AEA6A785DB4E}" dt="2022-08-19T18:36:08.627" v="2414" actId="478"/>
          <ac:spMkLst>
            <pc:docMk/>
            <pc:sldMk cId="3716025952" sldId="280"/>
            <ac:spMk id="15" creationId="{14F20C91-1287-DACC-04D8-A824262980B6}"/>
          </ac:spMkLst>
        </pc:spChg>
        <pc:spChg chg="add del mod ord">
          <ac:chgData name="Arooji, Omeed Keyarash" userId="651c6605-4153-4b73-a5c2-6f3f45aa4140" providerId="ADAL" clId="{C99AAF1A-631D-40CA-923A-AEA6A785DB4E}" dt="2022-08-19T18:17:56.245" v="2394" actId="478"/>
          <ac:spMkLst>
            <pc:docMk/>
            <pc:sldMk cId="3716025952" sldId="280"/>
            <ac:spMk id="16" creationId="{2CC75C20-C62E-8020-329A-7669AE9B142F}"/>
          </ac:spMkLst>
        </pc:spChg>
        <pc:spChg chg="add del mod ord">
          <ac:chgData name="Arooji, Omeed Keyarash" userId="651c6605-4153-4b73-a5c2-6f3f45aa4140" providerId="ADAL" clId="{C99AAF1A-631D-40CA-923A-AEA6A785DB4E}" dt="2022-08-19T18:41:15.769" v="2471" actId="700"/>
          <ac:spMkLst>
            <pc:docMk/>
            <pc:sldMk cId="3716025952" sldId="280"/>
            <ac:spMk id="17" creationId="{4AC5FF9E-3FC8-8CAF-0AF2-D19EB7C9B272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18" creationId="{E162A2F5-8F2B-09F1-881A-785DAC833165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19" creationId="{12F92A37-27DD-DFCB-5B19-FC4FA79CBF43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20" creationId="{274485E2-BEC5-6F1C-F9F8-A93EF90D2CBD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21" creationId="{5844F7D1-42C5-7CBD-3819-F5456906A239}"/>
          </ac:spMkLst>
        </pc:spChg>
        <pc:spChg chg="add del mod">
          <ac:chgData name="Arooji, Omeed Keyarash" userId="651c6605-4153-4b73-a5c2-6f3f45aa4140" providerId="ADAL" clId="{C99AAF1A-631D-40CA-923A-AEA6A785DB4E}" dt="2022-08-18T14:42:26.780" v="645"/>
          <ac:spMkLst>
            <pc:docMk/>
            <pc:sldMk cId="3716025952" sldId="280"/>
            <ac:spMk id="21" creationId="{F12ECF58-1BAE-3004-36EF-5CA4981BDC91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22" creationId="{1C49F0A6-1C32-3C64-822C-B8CEF5C9347E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23" creationId="{34CB8975-E98D-D6E3-9233-9AA60737F7DA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24" creationId="{1E2A42BB-8A35-B5C3-00AC-4E0C0DEB2D83}"/>
          </ac:spMkLst>
        </pc:spChg>
        <pc:spChg chg="add del mod ord">
          <ac:chgData name="Arooji, Omeed Keyarash" userId="651c6605-4153-4b73-a5c2-6f3f45aa4140" providerId="ADAL" clId="{C99AAF1A-631D-40CA-923A-AEA6A785DB4E}" dt="2022-08-19T18:41:12.254" v="2464" actId="700"/>
          <ac:spMkLst>
            <pc:docMk/>
            <pc:sldMk cId="3716025952" sldId="280"/>
            <ac:spMk id="25" creationId="{104DAEB7-1E5F-E131-51A5-B4585B6186DA}"/>
          </ac:spMkLst>
        </pc:spChg>
        <pc:spChg chg="add mod">
          <ac:chgData name="Arooji, Omeed Keyarash" userId="651c6605-4153-4b73-a5c2-6f3f45aa4140" providerId="ADAL" clId="{C99AAF1A-631D-40CA-923A-AEA6A785DB4E}" dt="2022-08-19T22:27:55.620" v="5375" actId="1076"/>
          <ac:spMkLst>
            <pc:docMk/>
            <pc:sldMk cId="3716025952" sldId="280"/>
            <ac:spMk id="38" creationId="{B1FA442A-148D-EE54-E70B-766E75586A81}"/>
          </ac:spMkLst>
        </pc:spChg>
        <pc:spChg chg="add del mod">
          <ac:chgData name="Arooji, Omeed Keyarash" userId="651c6605-4153-4b73-a5c2-6f3f45aa4140" providerId="ADAL" clId="{C99AAF1A-631D-40CA-923A-AEA6A785DB4E}" dt="2022-08-19T22:28:01.278" v="5377" actId="478"/>
          <ac:spMkLst>
            <pc:docMk/>
            <pc:sldMk cId="3716025952" sldId="280"/>
            <ac:spMk id="42" creationId="{E14EBAC9-C8AD-70C5-D42E-23BCFBA84982}"/>
          </ac:spMkLst>
        </pc:spChg>
        <pc:spChg chg="add del mod">
          <ac:chgData name="Arooji, Omeed Keyarash" userId="651c6605-4153-4b73-a5c2-6f3f45aa4140" providerId="ADAL" clId="{C99AAF1A-631D-40CA-923A-AEA6A785DB4E}" dt="2022-08-19T18:57:34.539" v="2971" actId="478"/>
          <ac:spMkLst>
            <pc:docMk/>
            <pc:sldMk cId="3716025952" sldId="280"/>
            <ac:spMk id="51" creationId="{453B0D37-0920-968F-B900-DD8293B3C686}"/>
          </ac:spMkLst>
        </pc:spChg>
        <pc:spChg chg="add del mod">
          <ac:chgData name="Arooji, Omeed Keyarash" userId="651c6605-4153-4b73-a5c2-6f3f45aa4140" providerId="ADAL" clId="{C99AAF1A-631D-40CA-923A-AEA6A785DB4E}" dt="2022-08-19T18:57:34.539" v="2971" actId="478"/>
          <ac:spMkLst>
            <pc:docMk/>
            <pc:sldMk cId="3716025952" sldId="280"/>
            <ac:spMk id="52" creationId="{60F108C5-8D8C-317D-5704-EDBEF48CDCC6}"/>
          </ac:spMkLst>
        </pc:spChg>
        <pc:spChg chg="add del mod">
          <ac:chgData name="Arooji, Omeed Keyarash" userId="651c6605-4153-4b73-a5c2-6f3f45aa4140" providerId="ADAL" clId="{C99AAF1A-631D-40CA-923A-AEA6A785DB4E}" dt="2022-08-19T18:57:34.539" v="2971" actId="478"/>
          <ac:spMkLst>
            <pc:docMk/>
            <pc:sldMk cId="3716025952" sldId="280"/>
            <ac:spMk id="53" creationId="{7D450AE3-8DA7-2BBD-E4B6-3C0E30CCEF76}"/>
          </ac:spMkLst>
        </pc:spChg>
        <pc:spChg chg="add del mod">
          <ac:chgData name="Arooji, Omeed Keyarash" userId="651c6605-4153-4b73-a5c2-6f3f45aa4140" providerId="ADAL" clId="{C99AAF1A-631D-40CA-923A-AEA6A785DB4E}" dt="2022-08-19T18:57:34.539" v="2971" actId="478"/>
          <ac:spMkLst>
            <pc:docMk/>
            <pc:sldMk cId="3716025952" sldId="280"/>
            <ac:spMk id="54" creationId="{081073F0-EF0C-2741-CC42-3473B67CDF9E}"/>
          </ac:spMkLst>
        </pc:spChg>
        <pc:spChg chg="add del mod">
          <ac:chgData name="Arooji, Omeed Keyarash" userId="651c6605-4153-4b73-a5c2-6f3f45aa4140" providerId="ADAL" clId="{C99AAF1A-631D-40CA-923A-AEA6A785DB4E}" dt="2022-08-19T22:18:36.787" v="5360" actId="478"/>
          <ac:spMkLst>
            <pc:docMk/>
            <pc:sldMk cId="3716025952" sldId="280"/>
            <ac:spMk id="63" creationId="{241E4181-7731-16E4-946C-5EC20723509B}"/>
          </ac:spMkLst>
        </pc:spChg>
        <pc:spChg chg="add mod">
          <ac:chgData name="Arooji, Omeed Keyarash" userId="651c6605-4153-4b73-a5c2-6f3f45aa4140" providerId="ADAL" clId="{C99AAF1A-631D-40CA-923A-AEA6A785DB4E}" dt="2022-08-19T22:27:55.620" v="5375" actId="1076"/>
          <ac:spMkLst>
            <pc:docMk/>
            <pc:sldMk cId="3716025952" sldId="280"/>
            <ac:spMk id="64" creationId="{69FDEEF4-D13B-B8BE-F665-D37F7F10EEA9}"/>
          </ac:spMkLst>
        </pc:spChg>
        <pc:spChg chg="add del mod">
          <ac:chgData name="Arooji, Omeed Keyarash" userId="651c6605-4153-4b73-a5c2-6f3f45aa4140" providerId="ADAL" clId="{C99AAF1A-631D-40CA-923A-AEA6A785DB4E}" dt="2022-08-19T22:18:33.364" v="5358" actId="478"/>
          <ac:spMkLst>
            <pc:docMk/>
            <pc:sldMk cId="3716025952" sldId="280"/>
            <ac:spMk id="65" creationId="{FFA7F430-56F7-C96B-5A35-869842B7E42D}"/>
          </ac:spMkLst>
        </pc:spChg>
        <pc:spChg chg="add mod">
          <ac:chgData name="Arooji, Omeed Keyarash" userId="651c6605-4153-4b73-a5c2-6f3f45aa4140" providerId="ADAL" clId="{C99AAF1A-631D-40CA-923A-AEA6A785DB4E}" dt="2022-08-19T22:28:42.354" v="5380" actId="1076"/>
          <ac:spMkLst>
            <pc:docMk/>
            <pc:sldMk cId="3716025952" sldId="280"/>
            <ac:spMk id="66" creationId="{FBB1902C-0847-05C9-B600-681DB86C6E52}"/>
          </ac:spMkLst>
        </pc:spChg>
        <pc:spChg chg="add del mod">
          <ac:chgData name="Arooji, Omeed Keyarash" userId="651c6605-4153-4b73-a5c2-6f3f45aa4140" providerId="ADAL" clId="{C99AAF1A-631D-40CA-923A-AEA6A785DB4E}" dt="2022-08-19T18:58:06.523" v="2976"/>
          <ac:spMkLst>
            <pc:docMk/>
            <pc:sldMk cId="3716025952" sldId="280"/>
            <ac:spMk id="75" creationId="{856A7634-6DA2-233E-424D-65E4E9AE1530}"/>
          </ac:spMkLst>
        </pc:spChg>
        <pc:spChg chg="add del mod">
          <ac:chgData name="Arooji, Omeed Keyarash" userId="651c6605-4153-4b73-a5c2-6f3f45aa4140" providerId="ADAL" clId="{C99AAF1A-631D-40CA-923A-AEA6A785DB4E}" dt="2022-08-19T18:58:06.523" v="2976"/>
          <ac:spMkLst>
            <pc:docMk/>
            <pc:sldMk cId="3716025952" sldId="280"/>
            <ac:spMk id="76" creationId="{45CD242A-5BC5-A232-F8D0-DB271FB0C597}"/>
          </ac:spMkLst>
        </pc:spChg>
        <pc:spChg chg="add del mod">
          <ac:chgData name="Arooji, Omeed Keyarash" userId="651c6605-4153-4b73-a5c2-6f3f45aa4140" providerId="ADAL" clId="{C99AAF1A-631D-40CA-923A-AEA6A785DB4E}" dt="2022-08-19T18:58:06.523" v="2976"/>
          <ac:spMkLst>
            <pc:docMk/>
            <pc:sldMk cId="3716025952" sldId="280"/>
            <ac:spMk id="77" creationId="{02396689-A2EB-D094-E15C-F39088ADCC50}"/>
          </ac:spMkLst>
        </pc:spChg>
        <pc:spChg chg="add del mod">
          <ac:chgData name="Arooji, Omeed Keyarash" userId="651c6605-4153-4b73-a5c2-6f3f45aa4140" providerId="ADAL" clId="{C99AAF1A-631D-40CA-923A-AEA6A785DB4E}" dt="2022-08-19T18:58:06.523" v="2976"/>
          <ac:spMkLst>
            <pc:docMk/>
            <pc:sldMk cId="3716025952" sldId="280"/>
            <ac:spMk id="78" creationId="{CF58F5EB-1227-489D-EB8C-E9DF8704A94B}"/>
          </ac:spMkLst>
        </pc:spChg>
        <pc:spChg chg="add mod">
          <ac:chgData name="Arooji, Omeed Keyarash" userId="651c6605-4153-4b73-a5c2-6f3f45aa4140" providerId="ADAL" clId="{C99AAF1A-631D-40CA-923A-AEA6A785DB4E}" dt="2022-08-19T22:27:55.620" v="5375" actId="1076"/>
          <ac:spMkLst>
            <pc:docMk/>
            <pc:sldMk cId="3716025952" sldId="280"/>
            <ac:spMk id="79" creationId="{404AE593-105D-F883-494D-EACADC58AD09}"/>
          </ac:spMkLst>
        </pc:spChg>
        <pc:spChg chg="add mod">
          <ac:chgData name="Arooji, Omeed Keyarash" userId="651c6605-4153-4b73-a5c2-6f3f45aa4140" providerId="ADAL" clId="{C99AAF1A-631D-40CA-923A-AEA6A785DB4E}" dt="2022-08-19T22:27:55.620" v="5375" actId="1076"/>
          <ac:spMkLst>
            <pc:docMk/>
            <pc:sldMk cId="3716025952" sldId="280"/>
            <ac:spMk id="80" creationId="{CD84078D-D555-9B18-A703-D0DC2C6747D9}"/>
          </ac:spMkLst>
        </pc:spChg>
        <pc:spChg chg="add del mod">
          <ac:chgData name="Arooji, Omeed Keyarash" userId="651c6605-4153-4b73-a5c2-6f3f45aa4140" providerId="ADAL" clId="{C99AAF1A-631D-40CA-923A-AEA6A785DB4E}" dt="2022-08-19T19:01:59.308" v="3149" actId="478"/>
          <ac:spMkLst>
            <pc:docMk/>
            <pc:sldMk cId="3716025952" sldId="280"/>
            <ac:spMk id="81" creationId="{5269AF96-5142-BE81-8D28-6A51E4D53C30}"/>
          </ac:spMkLst>
        </pc:spChg>
        <pc:spChg chg="add del mod">
          <ac:chgData name="Arooji, Omeed Keyarash" userId="651c6605-4153-4b73-a5c2-6f3f45aa4140" providerId="ADAL" clId="{C99AAF1A-631D-40CA-923A-AEA6A785DB4E}" dt="2022-08-19T19:05:47.142" v="3463" actId="478"/>
          <ac:spMkLst>
            <pc:docMk/>
            <pc:sldMk cId="3716025952" sldId="280"/>
            <ac:spMk id="82" creationId="{20F7BDD8-2098-F9EB-1309-9865B4BD899C}"/>
          </ac:spMkLst>
        </pc:spChg>
        <pc:spChg chg="add mod">
          <ac:chgData name="Arooji, Omeed Keyarash" userId="651c6605-4153-4b73-a5c2-6f3f45aa4140" providerId="ADAL" clId="{C99AAF1A-631D-40CA-923A-AEA6A785DB4E}" dt="2022-08-19T22:27:55.620" v="5375" actId="1076"/>
          <ac:spMkLst>
            <pc:docMk/>
            <pc:sldMk cId="3716025952" sldId="280"/>
            <ac:spMk id="83" creationId="{D62C042A-029C-940C-AD73-25D129923AA2}"/>
          </ac:spMkLst>
        </pc:spChg>
        <pc:spChg chg="add mod">
          <ac:chgData name="Arooji, Omeed Keyarash" userId="651c6605-4153-4b73-a5c2-6f3f45aa4140" providerId="ADAL" clId="{C99AAF1A-631D-40CA-923A-AEA6A785DB4E}" dt="2022-08-19T22:27:55.620" v="5375" actId="1076"/>
          <ac:spMkLst>
            <pc:docMk/>
            <pc:sldMk cId="3716025952" sldId="280"/>
            <ac:spMk id="84" creationId="{CBFCAAF1-1D85-1129-B1AF-9435DB04081E}"/>
          </ac:spMkLst>
        </pc:spChg>
        <pc:spChg chg="add del mod">
          <ac:chgData name="Arooji, Omeed Keyarash" userId="651c6605-4153-4b73-a5c2-6f3f45aa4140" providerId="ADAL" clId="{C99AAF1A-631D-40CA-923A-AEA6A785DB4E}" dt="2022-08-19T19:18:11.388" v="4530" actId="478"/>
          <ac:spMkLst>
            <pc:docMk/>
            <pc:sldMk cId="3716025952" sldId="280"/>
            <ac:spMk id="85" creationId="{D088890D-FDB6-00F0-A33B-25B3CF274638}"/>
          </ac:spMkLst>
        </pc:spChg>
        <pc:spChg chg="add del mod">
          <ac:chgData name="Arooji, Omeed Keyarash" userId="651c6605-4153-4b73-a5c2-6f3f45aa4140" providerId="ADAL" clId="{C99AAF1A-631D-40CA-923A-AEA6A785DB4E}" dt="2022-08-19T19:35:40.503" v="5033" actId="478"/>
          <ac:spMkLst>
            <pc:docMk/>
            <pc:sldMk cId="3716025952" sldId="280"/>
            <ac:spMk id="98" creationId="{4C6D306B-72F6-F80A-6FE6-508C5408A4B7}"/>
          </ac:spMkLst>
        </pc:spChg>
        <pc:spChg chg="add mod">
          <ac:chgData name="Arooji, Omeed Keyarash" userId="651c6605-4153-4b73-a5c2-6f3f45aa4140" providerId="ADAL" clId="{C99AAF1A-631D-40CA-923A-AEA6A785DB4E}" dt="2022-08-20T02:18:52.835" v="5583" actId="1076"/>
          <ac:spMkLst>
            <pc:docMk/>
            <pc:sldMk cId="3716025952" sldId="280"/>
            <ac:spMk id="99" creationId="{FF339928-E513-124C-8851-E21C81A8795A}"/>
          </ac:spMkLst>
        </pc:spChg>
        <pc:spChg chg="add mod">
          <ac:chgData name="Arooji, Omeed Keyarash" userId="651c6605-4153-4b73-a5c2-6f3f45aa4140" providerId="ADAL" clId="{C99AAF1A-631D-40CA-923A-AEA6A785DB4E}" dt="2022-08-19T22:30:42.798" v="5393" actId="1076"/>
          <ac:spMkLst>
            <pc:docMk/>
            <pc:sldMk cId="3716025952" sldId="280"/>
            <ac:spMk id="100" creationId="{2DFBFA05-58AC-A2C6-9B18-CC483A6B834D}"/>
          </ac:spMkLst>
        </pc:spChg>
        <pc:spChg chg="add mod">
          <ac:chgData name="Arooji, Omeed Keyarash" userId="651c6605-4153-4b73-a5c2-6f3f45aa4140" providerId="ADAL" clId="{C99AAF1A-631D-40CA-923A-AEA6A785DB4E}" dt="2022-08-19T22:30:47.186" v="5395" actId="1076"/>
          <ac:spMkLst>
            <pc:docMk/>
            <pc:sldMk cId="3716025952" sldId="280"/>
            <ac:spMk id="101" creationId="{A6840262-2A22-69AA-FB4E-61381AE7D1C9}"/>
          </ac:spMkLst>
        </pc:spChg>
        <pc:spChg chg="add mod">
          <ac:chgData name="Arooji, Omeed Keyarash" userId="651c6605-4153-4b73-a5c2-6f3f45aa4140" providerId="ADAL" clId="{C99AAF1A-631D-40CA-923A-AEA6A785DB4E}" dt="2022-08-19T22:30:20.282" v="5388" actId="14100"/>
          <ac:spMkLst>
            <pc:docMk/>
            <pc:sldMk cId="3716025952" sldId="280"/>
            <ac:spMk id="103" creationId="{01B32D36-CB62-88A3-C270-1DAE81BB7DF2}"/>
          </ac:spMkLst>
        </pc:spChg>
        <pc:spChg chg="add mod ord">
          <ac:chgData name="Arooji, Omeed Keyarash" userId="651c6605-4153-4b73-a5c2-6f3f45aa4140" providerId="ADAL" clId="{C99AAF1A-631D-40CA-923A-AEA6A785DB4E}" dt="2022-08-19T22:30:53.721" v="5396" actId="14100"/>
          <ac:spMkLst>
            <pc:docMk/>
            <pc:sldMk cId="3716025952" sldId="280"/>
            <ac:spMk id="104" creationId="{F0CA5C9B-4911-478B-D8C9-2DE255F02FC2}"/>
          </ac:spMkLst>
        </pc:spChg>
        <pc:spChg chg="add mod ord">
          <ac:chgData name="Arooji, Omeed Keyarash" userId="651c6605-4153-4b73-a5c2-6f3f45aa4140" providerId="ADAL" clId="{C99AAF1A-631D-40CA-923A-AEA6A785DB4E}" dt="2022-08-19T22:30:20.282" v="5388" actId="14100"/>
          <ac:spMkLst>
            <pc:docMk/>
            <pc:sldMk cId="3716025952" sldId="280"/>
            <ac:spMk id="105" creationId="{FCC5026B-A6BD-3064-BDC9-BC07CB43366F}"/>
          </ac:spMkLst>
        </pc:spChg>
        <pc:spChg chg="add mod ord">
          <ac:chgData name="Arooji, Omeed Keyarash" userId="651c6605-4153-4b73-a5c2-6f3f45aa4140" providerId="ADAL" clId="{C99AAF1A-631D-40CA-923A-AEA6A785DB4E}" dt="2022-08-19T19:39:37.942" v="5118" actId="167"/>
          <ac:spMkLst>
            <pc:docMk/>
            <pc:sldMk cId="3716025952" sldId="280"/>
            <ac:spMk id="106" creationId="{A6034A1E-2E24-D982-2D54-A347B770CDE5}"/>
          </ac:spMkLst>
        </pc:spChg>
        <pc:graphicFrameChg chg="add del mod">
          <ac:chgData name="Arooji, Omeed Keyarash" userId="651c6605-4153-4b73-a5c2-6f3f45aa4140" providerId="ADAL" clId="{C99AAF1A-631D-40CA-923A-AEA6A785DB4E}" dt="2022-08-19T18:20:00.308" v="2405"/>
          <ac:graphicFrameMkLst>
            <pc:docMk/>
            <pc:sldMk cId="3716025952" sldId="280"/>
            <ac:graphicFrameMk id="2" creationId="{7506F0A3-86BD-2724-3B27-D8E9AB21DE13}"/>
          </ac:graphicFrameMkLst>
        </pc:graphicFrameChg>
        <pc:graphicFrameChg chg="add del mod">
          <ac:chgData name="Arooji, Omeed Keyarash" userId="651c6605-4153-4b73-a5c2-6f3f45aa4140" providerId="ADAL" clId="{C99AAF1A-631D-40CA-923A-AEA6A785DB4E}" dt="2022-08-19T18:57:34.539" v="2971" actId="478"/>
          <ac:graphicFrameMkLst>
            <pc:docMk/>
            <pc:sldMk cId="3716025952" sldId="280"/>
            <ac:graphicFrameMk id="3" creationId="{FDE3AD61-F920-F940-FCBF-5CA6D639EB13}"/>
          </ac:graphicFrameMkLst>
        </pc:graphicFrameChg>
        <pc:graphicFrameChg chg="add del mod">
          <ac:chgData name="Arooji, Omeed Keyarash" userId="651c6605-4153-4b73-a5c2-6f3f45aa4140" providerId="ADAL" clId="{C99AAF1A-631D-40CA-923A-AEA6A785DB4E}" dt="2022-08-19T22:11:26.383" v="5235"/>
          <ac:graphicFrameMkLst>
            <pc:docMk/>
            <pc:sldMk cId="3716025952" sldId="280"/>
            <ac:graphicFrameMk id="12" creationId="{43FF44E8-7B43-48C4-7565-1017E41AD96B}"/>
          </ac:graphicFrameMkLst>
        </pc:graphicFrameChg>
        <pc:graphicFrameChg chg="add del mod">
          <ac:chgData name="Arooji, Omeed Keyarash" userId="651c6605-4153-4b73-a5c2-6f3f45aa4140" providerId="ADAL" clId="{C99AAF1A-631D-40CA-923A-AEA6A785DB4E}" dt="2022-08-19T22:13:08.429" v="5289"/>
          <ac:graphicFrameMkLst>
            <pc:docMk/>
            <pc:sldMk cId="3716025952" sldId="280"/>
            <ac:graphicFrameMk id="14" creationId="{9ED3D7F8-EF11-AF55-DAD0-5C162773B6D4}"/>
          </ac:graphicFrameMkLst>
        </pc:graphicFrameChg>
        <pc:graphicFrameChg chg="add mod ord">
          <ac:chgData name="Arooji, Omeed Keyarash" userId="651c6605-4153-4b73-a5c2-6f3f45aa4140" providerId="ADAL" clId="{C99AAF1A-631D-40CA-923A-AEA6A785DB4E}" dt="2022-08-19T22:32:33.021" v="5552"/>
          <ac:graphicFrameMkLst>
            <pc:docMk/>
            <pc:sldMk cId="3716025952" sldId="280"/>
            <ac:graphicFrameMk id="15" creationId="{EC7033D8-6C6E-2D12-3D3E-6D83F9B2EE17}"/>
          </ac:graphicFrameMkLst>
        </pc:graphicFrameChg>
        <pc:graphicFrameChg chg="add del mod">
          <ac:chgData name="Arooji, Omeed Keyarash" userId="651c6605-4153-4b73-a5c2-6f3f45aa4140" providerId="ADAL" clId="{C99AAF1A-631D-40CA-923A-AEA6A785DB4E}" dt="2022-08-19T22:13:57.453" v="5305" actId="478"/>
          <ac:graphicFrameMkLst>
            <pc:docMk/>
            <pc:sldMk cId="3716025952" sldId="280"/>
            <ac:graphicFrameMk id="55" creationId="{A85E0879-B03E-F166-DB66-D4C5DC2AFDC6}"/>
          </ac:graphicFrameMkLst>
        </pc:graphicFrameChg>
        <pc:graphicFrameChg chg="add del mod">
          <ac:chgData name="Arooji, Omeed Keyarash" userId="651c6605-4153-4b73-a5c2-6f3f45aa4140" providerId="ADAL" clId="{C99AAF1A-631D-40CA-923A-AEA6A785DB4E}" dt="2022-08-19T18:58:06.523" v="2976"/>
          <ac:graphicFrameMkLst>
            <pc:docMk/>
            <pc:sldMk cId="3716025952" sldId="280"/>
            <ac:graphicFrameMk id="67" creationId="{55355598-5FF6-43CA-7A38-D20361D0DA44}"/>
          </ac:graphicFrameMkLst>
        </pc:graphicFrameChg>
        <pc:picChg chg="add mod ord">
          <ac:chgData name="Arooji, Omeed Keyarash" userId="651c6605-4153-4b73-a5c2-6f3f45aa4140" providerId="ADAL" clId="{C99AAF1A-631D-40CA-923A-AEA6A785DB4E}" dt="2022-08-19T22:27:55.620" v="5375" actId="1076"/>
          <ac:picMkLst>
            <pc:docMk/>
            <pc:sldMk cId="3716025952" sldId="280"/>
            <ac:picMk id="3" creationId="{0FA41691-E8ED-ACEB-3DC3-B539FACD1F5B}"/>
          </ac:picMkLst>
        </pc:picChg>
        <pc:picChg chg="add del mod ord">
          <ac:chgData name="Arooji, Omeed Keyarash" userId="651c6605-4153-4b73-a5c2-6f3f45aa4140" providerId="ADAL" clId="{C99AAF1A-631D-40CA-923A-AEA6A785DB4E}" dt="2022-08-19T18:57:34.539" v="2971" actId="478"/>
          <ac:picMkLst>
            <pc:docMk/>
            <pc:sldMk cId="3716025952" sldId="280"/>
            <ac:picMk id="4" creationId="{14106414-24E1-7869-BCF6-763ED8ACBB01}"/>
          </ac:picMkLst>
        </pc:picChg>
        <pc:picChg chg="add mod">
          <ac:chgData name="Arooji, Omeed Keyarash" userId="651c6605-4153-4b73-a5c2-6f3f45aa4140" providerId="ADAL" clId="{C99AAF1A-631D-40CA-923A-AEA6A785DB4E}" dt="2022-08-20T02:21:35.197" v="5592"/>
          <ac:picMkLst>
            <pc:docMk/>
            <pc:sldMk cId="3716025952" sldId="280"/>
            <ac:picMk id="4" creationId="{4836D8B8-E67B-C330-834E-3E64BC321026}"/>
          </ac:picMkLst>
        </pc:picChg>
        <pc:picChg chg="add del mod">
          <ac:chgData name="Arooji, Omeed Keyarash" userId="651c6605-4153-4b73-a5c2-6f3f45aa4140" providerId="ADAL" clId="{C99AAF1A-631D-40CA-923A-AEA6A785DB4E}" dt="2022-08-19T18:57:34.539" v="2971" actId="478"/>
          <ac:picMkLst>
            <pc:docMk/>
            <pc:sldMk cId="3716025952" sldId="280"/>
            <ac:picMk id="5" creationId="{07609DFE-3FDB-C271-6641-0775FB8AA2E2}"/>
          </ac:picMkLst>
        </pc:picChg>
        <pc:picChg chg="add mod ord">
          <ac:chgData name="Arooji, Omeed Keyarash" userId="651c6605-4153-4b73-a5c2-6f3f45aa4140" providerId="ADAL" clId="{C99AAF1A-631D-40CA-923A-AEA6A785DB4E}" dt="2022-08-19T22:27:55.620" v="5375" actId="1076"/>
          <ac:picMkLst>
            <pc:docMk/>
            <pc:sldMk cId="3716025952" sldId="280"/>
            <ac:picMk id="5" creationId="{D015772F-8F9B-8F8D-019C-1B11DA7D49F9}"/>
          </ac:picMkLst>
        </pc:picChg>
        <pc:picChg chg="add del mod ord">
          <ac:chgData name="Arooji, Omeed Keyarash" userId="651c6605-4153-4b73-a5c2-6f3f45aa4140" providerId="ADAL" clId="{C99AAF1A-631D-40CA-923A-AEA6A785DB4E}" dt="2022-08-19T18:57:34.539" v="2971" actId="478"/>
          <ac:picMkLst>
            <pc:docMk/>
            <pc:sldMk cId="3716025952" sldId="280"/>
            <ac:picMk id="6" creationId="{07E1FC79-427D-0318-4693-947511C91A69}"/>
          </ac:picMkLst>
        </pc:picChg>
        <pc:picChg chg="add mod ord">
          <ac:chgData name="Arooji, Omeed Keyarash" userId="651c6605-4153-4b73-a5c2-6f3f45aa4140" providerId="ADAL" clId="{C99AAF1A-631D-40CA-923A-AEA6A785DB4E}" dt="2022-08-19T22:27:55.620" v="5375" actId="1076"/>
          <ac:picMkLst>
            <pc:docMk/>
            <pc:sldMk cId="3716025952" sldId="280"/>
            <ac:picMk id="9" creationId="{82C975B4-8E5C-18D7-45E9-36ED52D3AA38}"/>
          </ac:picMkLst>
        </pc:picChg>
        <pc:picChg chg="add mod ord">
          <ac:chgData name="Arooji, Omeed Keyarash" userId="651c6605-4153-4b73-a5c2-6f3f45aa4140" providerId="ADAL" clId="{C99AAF1A-631D-40CA-923A-AEA6A785DB4E}" dt="2022-08-19T22:27:55.620" v="5375" actId="1076"/>
          <ac:picMkLst>
            <pc:docMk/>
            <pc:sldMk cId="3716025952" sldId="280"/>
            <ac:picMk id="11" creationId="{A48C9FAA-DBB5-0640-57EC-B5C17727BEC3}"/>
          </ac:picMkLst>
        </pc:picChg>
        <pc:picChg chg="add del mod">
          <ac:chgData name="Arooji, Omeed Keyarash" userId="651c6605-4153-4b73-a5c2-6f3f45aa4140" providerId="ADAL" clId="{C99AAF1A-631D-40CA-923A-AEA6A785DB4E}" dt="2022-08-19T18:57:34.539" v="2971" actId="478"/>
          <ac:picMkLst>
            <pc:docMk/>
            <pc:sldMk cId="3716025952" sldId="280"/>
            <ac:picMk id="11" creationId="{D83D2C36-52D4-3154-B8C0-9AC0DC890303}"/>
          </ac:picMkLst>
        </pc:picChg>
        <pc:picChg chg="add del mod ord">
          <ac:chgData name="Arooji, Omeed Keyarash" userId="651c6605-4153-4b73-a5c2-6f3f45aa4140" providerId="ADAL" clId="{C99AAF1A-631D-40CA-923A-AEA6A785DB4E}" dt="2022-08-19T22:13:00.231" v="5285"/>
          <ac:picMkLst>
            <pc:docMk/>
            <pc:sldMk cId="3716025952" sldId="280"/>
            <ac:picMk id="13" creationId="{ADB39EF2-2EB5-18EE-A170-AE6FC1D95D46}"/>
          </ac:picMkLst>
        </pc:picChg>
        <pc:picChg chg="add del mod">
          <ac:chgData name="Arooji, Omeed Keyarash" userId="651c6605-4153-4b73-a5c2-6f3f45aa4140" providerId="ADAL" clId="{C99AAF1A-631D-40CA-923A-AEA6A785DB4E}" dt="2022-08-18T14:30:40.974" v="636" actId="478"/>
          <ac:picMkLst>
            <pc:docMk/>
            <pc:sldMk cId="3716025952" sldId="280"/>
            <ac:picMk id="17" creationId="{46424358-D36D-F1A7-6DB1-7C3E847191ED}"/>
          </ac:picMkLst>
        </pc:picChg>
        <pc:picChg chg="add del mod">
          <ac:chgData name="Arooji, Omeed Keyarash" userId="651c6605-4153-4b73-a5c2-6f3f45aa4140" providerId="ADAL" clId="{C99AAF1A-631D-40CA-923A-AEA6A785DB4E}" dt="2022-08-18T14:42:21.296" v="640" actId="478"/>
          <ac:picMkLst>
            <pc:docMk/>
            <pc:sldMk cId="3716025952" sldId="280"/>
            <ac:picMk id="19" creationId="{EC471A78-0CEF-7AD7-C3C7-6357C059B3D0}"/>
          </ac:picMkLst>
        </pc:picChg>
        <pc:picChg chg="add del mod">
          <ac:chgData name="Arooji, Omeed Keyarash" userId="651c6605-4153-4b73-a5c2-6f3f45aa4140" providerId="ADAL" clId="{C99AAF1A-631D-40CA-923A-AEA6A785DB4E}" dt="2022-08-18T14:42:22.873" v="642"/>
          <ac:picMkLst>
            <pc:docMk/>
            <pc:sldMk cId="3716025952" sldId="280"/>
            <ac:picMk id="23" creationId="{F96711F0-E495-B206-3FD8-7745F3D25295}"/>
          </ac:picMkLst>
        </pc:picChg>
        <pc:picChg chg="add del mod">
          <ac:chgData name="Arooji, Omeed Keyarash" userId="651c6605-4153-4b73-a5c2-6f3f45aa4140" providerId="ADAL" clId="{C99AAF1A-631D-40CA-923A-AEA6A785DB4E}" dt="2022-08-18T14:42:25.304" v="644"/>
          <ac:picMkLst>
            <pc:docMk/>
            <pc:sldMk cId="3716025952" sldId="280"/>
            <ac:picMk id="25" creationId="{68269C37-F330-7358-B2C6-DFE76281BEE6}"/>
          </ac:picMkLst>
        </pc:picChg>
        <pc:picChg chg="add del mod ord modCrop">
          <ac:chgData name="Arooji, Omeed Keyarash" userId="651c6605-4153-4b73-a5c2-6f3f45aa4140" providerId="ADAL" clId="{C99AAF1A-631D-40CA-923A-AEA6A785DB4E}" dt="2022-08-19T22:27:18.596" v="5371" actId="478"/>
          <ac:picMkLst>
            <pc:docMk/>
            <pc:sldMk cId="3716025952" sldId="280"/>
            <ac:picMk id="27" creationId="{B7CDDB41-C8C2-51EA-C859-B6BB232F6A77}"/>
          </ac:picMkLst>
        </pc:picChg>
        <pc:picChg chg="add mod">
          <ac:chgData name="Arooji, Omeed Keyarash" userId="651c6605-4153-4b73-a5c2-6f3f45aa4140" providerId="ADAL" clId="{C99AAF1A-631D-40CA-923A-AEA6A785DB4E}" dt="2022-08-19T22:27:31.647" v="5374" actId="14100"/>
          <ac:picMkLst>
            <pc:docMk/>
            <pc:sldMk cId="3716025952" sldId="280"/>
            <ac:picMk id="40" creationId="{88240552-FD89-9AB6-8331-B82DF25989A2}"/>
          </ac:picMkLst>
        </pc:picChg>
        <pc:picChg chg="add del mod">
          <ac:chgData name="Arooji, Omeed Keyarash" userId="651c6605-4153-4b73-a5c2-6f3f45aa4140" providerId="ADAL" clId="{C99AAF1A-631D-40CA-923A-AEA6A785DB4E}" dt="2022-08-19T22:09:23.910" v="5214" actId="478"/>
          <ac:picMkLst>
            <pc:docMk/>
            <pc:sldMk cId="3716025952" sldId="280"/>
            <ac:picMk id="56" creationId="{251C0F4B-A305-9453-8013-6ECF225854DF}"/>
          </ac:picMkLst>
        </pc:picChg>
        <pc:picChg chg="add del mod">
          <ac:chgData name="Arooji, Omeed Keyarash" userId="651c6605-4153-4b73-a5c2-6f3f45aa4140" providerId="ADAL" clId="{C99AAF1A-631D-40CA-923A-AEA6A785DB4E}" dt="2022-08-19T22:18:17.602" v="5353" actId="478"/>
          <ac:picMkLst>
            <pc:docMk/>
            <pc:sldMk cId="3716025952" sldId="280"/>
            <ac:picMk id="57" creationId="{AC1F984D-B7DC-D264-CBC2-F2211045A960}"/>
          </ac:picMkLst>
        </pc:picChg>
        <pc:picChg chg="add del mod">
          <ac:chgData name="Arooji, Omeed Keyarash" userId="651c6605-4153-4b73-a5c2-6f3f45aa4140" providerId="ADAL" clId="{C99AAF1A-631D-40CA-923A-AEA6A785DB4E}" dt="2022-08-19T22:09:22.554" v="5213" actId="478"/>
          <ac:picMkLst>
            <pc:docMk/>
            <pc:sldMk cId="3716025952" sldId="280"/>
            <ac:picMk id="58" creationId="{AC443BED-8350-6976-93B5-83FC740D704F}"/>
          </ac:picMkLst>
        </pc:picChg>
        <pc:picChg chg="add del mod">
          <ac:chgData name="Arooji, Omeed Keyarash" userId="651c6605-4153-4b73-a5c2-6f3f45aa4140" providerId="ADAL" clId="{C99AAF1A-631D-40CA-923A-AEA6A785DB4E}" dt="2022-08-19T22:09:21.155" v="5212" actId="478"/>
          <ac:picMkLst>
            <pc:docMk/>
            <pc:sldMk cId="3716025952" sldId="280"/>
            <ac:picMk id="59" creationId="{9CD53878-C1D7-A420-AF8D-98393FF498C4}"/>
          </ac:picMkLst>
        </pc:picChg>
        <pc:picChg chg="add del mod">
          <ac:chgData name="Arooji, Omeed Keyarash" userId="651c6605-4153-4b73-a5c2-6f3f45aa4140" providerId="ADAL" clId="{C99AAF1A-631D-40CA-923A-AEA6A785DB4E}" dt="2022-08-19T18:58:06.523" v="2976"/>
          <ac:picMkLst>
            <pc:docMk/>
            <pc:sldMk cId="3716025952" sldId="280"/>
            <ac:picMk id="68" creationId="{EA2E226B-A472-7667-F160-DFC5EF852912}"/>
          </ac:picMkLst>
        </pc:picChg>
        <pc:picChg chg="add del mod">
          <ac:chgData name="Arooji, Omeed Keyarash" userId="651c6605-4153-4b73-a5c2-6f3f45aa4140" providerId="ADAL" clId="{C99AAF1A-631D-40CA-923A-AEA6A785DB4E}" dt="2022-08-19T18:58:06.523" v="2976"/>
          <ac:picMkLst>
            <pc:docMk/>
            <pc:sldMk cId="3716025952" sldId="280"/>
            <ac:picMk id="69" creationId="{68C29B14-0CAA-CDC0-5286-DD1FC8333488}"/>
          </ac:picMkLst>
        </pc:picChg>
        <pc:picChg chg="add del mod">
          <ac:chgData name="Arooji, Omeed Keyarash" userId="651c6605-4153-4b73-a5c2-6f3f45aa4140" providerId="ADAL" clId="{C99AAF1A-631D-40CA-923A-AEA6A785DB4E}" dt="2022-08-19T18:58:06.523" v="2976"/>
          <ac:picMkLst>
            <pc:docMk/>
            <pc:sldMk cId="3716025952" sldId="280"/>
            <ac:picMk id="70" creationId="{2E850FA8-F154-C14D-CEE0-89F904539A46}"/>
          </ac:picMkLst>
        </pc:picChg>
        <pc:picChg chg="add del mod">
          <ac:chgData name="Arooji, Omeed Keyarash" userId="651c6605-4153-4b73-a5c2-6f3f45aa4140" providerId="ADAL" clId="{C99AAF1A-631D-40CA-923A-AEA6A785DB4E}" dt="2022-08-19T18:58:06.523" v="2976"/>
          <ac:picMkLst>
            <pc:docMk/>
            <pc:sldMk cId="3716025952" sldId="280"/>
            <ac:picMk id="71" creationId="{809C3B35-2DF3-A966-9733-6AB11C1B1721}"/>
          </ac:picMkLst>
        </pc:picChg>
        <pc:picChg chg="add mod modCrop">
          <ac:chgData name="Arooji, Omeed Keyarash" userId="651c6605-4153-4b73-a5c2-6f3f45aa4140" providerId="ADAL" clId="{C99AAF1A-631D-40CA-923A-AEA6A785DB4E}" dt="2022-08-19T19:29:00.930" v="4704" actId="14100"/>
          <ac:picMkLst>
            <pc:docMk/>
            <pc:sldMk cId="3716025952" sldId="280"/>
            <ac:picMk id="87" creationId="{8FC9C6D8-55C7-6AD9-5CF1-A896587299D9}"/>
          </ac:picMkLst>
        </pc:picChg>
        <pc:picChg chg="add del mod">
          <ac:chgData name="Arooji, Omeed Keyarash" userId="651c6605-4153-4b73-a5c2-6f3f45aa4140" providerId="ADAL" clId="{C99AAF1A-631D-40CA-923A-AEA6A785DB4E}" dt="2022-08-19T19:21:35.241" v="4591"/>
          <ac:picMkLst>
            <pc:docMk/>
            <pc:sldMk cId="3716025952" sldId="280"/>
            <ac:picMk id="89" creationId="{A4C86767-9841-BF01-1266-A54F70DDA777}"/>
          </ac:picMkLst>
        </pc:picChg>
        <pc:picChg chg="add del mod">
          <ac:chgData name="Arooji, Omeed Keyarash" userId="651c6605-4153-4b73-a5c2-6f3f45aa4140" providerId="ADAL" clId="{C99AAF1A-631D-40CA-923A-AEA6A785DB4E}" dt="2022-08-19T19:21:41.531" v="4595" actId="478"/>
          <ac:picMkLst>
            <pc:docMk/>
            <pc:sldMk cId="3716025952" sldId="280"/>
            <ac:picMk id="91" creationId="{26DEB18A-CD9B-4AB8-5407-F800CDE584D8}"/>
          </ac:picMkLst>
        </pc:picChg>
        <pc:picChg chg="add del mod">
          <ac:chgData name="Arooji, Omeed Keyarash" userId="651c6605-4153-4b73-a5c2-6f3f45aa4140" providerId="ADAL" clId="{C99AAF1A-631D-40CA-923A-AEA6A785DB4E}" dt="2022-08-19T19:21:48.936" v="4598"/>
          <ac:picMkLst>
            <pc:docMk/>
            <pc:sldMk cId="3716025952" sldId="280"/>
            <ac:picMk id="93" creationId="{D56817C9-A2B1-FA46-6075-0F05F6BA6CDF}"/>
          </ac:picMkLst>
        </pc:picChg>
        <pc:picChg chg="add mod">
          <ac:chgData name="Arooji, Omeed Keyarash" userId="651c6605-4153-4b73-a5c2-6f3f45aa4140" providerId="ADAL" clId="{C99AAF1A-631D-40CA-923A-AEA6A785DB4E}" dt="2022-08-19T22:30:20.282" v="5388" actId="14100"/>
          <ac:picMkLst>
            <pc:docMk/>
            <pc:sldMk cId="3716025952" sldId="280"/>
            <ac:picMk id="95" creationId="{1BBED336-CCA7-BF8F-7BAE-D8A41D6ED66C}"/>
          </ac:picMkLst>
        </pc:picChg>
        <pc:picChg chg="add mod">
          <ac:chgData name="Arooji, Omeed Keyarash" userId="651c6605-4153-4b73-a5c2-6f3f45aa4140" providerId="ADAL" clId="{C99AAF1A-631D-40CA-923A-AEA6A785DB4E}" dt="2022-08-19T22:30:20.282" v="5388" actId="14100"/>
          <ac:picMkLst>
            <pc:docMk/>
            <pc:sldMk cId="3716025952" sldId="280"/>
            <ac:picMk id="97" creationId="{9894E2DF-5A53-1C31-32A3-7E70472BC0F7}"/>
          </ac:picMkLst>
        </pc:picChg>
        <pc:picChg chg="add mod">
          <ac:chgData name="Arooji, Omeed Keyarash" userId="651c6605-4153-4b73-a5c2-6f3f45aa4140" providerId="ADAL" clId="{C99AAF1A-631D-40CA-923A-AEA6A785DB4E}" dt="2022-08-19T22:30:20.282" v="5388" actId="14100"/>
          <ac:picMkLst>
            <pc:docMk/>
            <pc:sldMk cId="3716025952" sldId="280"/>
            <ac:picMk id="102" creationId="{68859952-C5E9-A67B-45FE-C6F01173EB71}"/>
          </ac:picMkLst>
        </pc:picChg>
        <pc:cxnChg chg="add mod">
          <ac:chgData name="Arooji, Omeed Keyarash" userId="651c6605-4153-4b73-a5c2-6f3f45aa4140" providerId="ADAL" clId="{C99AAF1A-631D-40CA-923A-AEA6A785DB4E}" dt="2022-08-19T22:27:55.620" v="5375" actId="1076"/>
          <ac:cxnSpMkLst>
            <pc:docMk/>
            <pc:sldMk cId="3716025952" sldId="280"/>
            <ac:cxnSpMk id="22" creationId="{99E97DBD-2172-79A0-75EE-366D6FDFF7FB}"/>
          </ac:cxnSpMkLst>
        </pc:cxnChg>
        <pc:cxnChg chg="add mod">
          <ac:chgData name="Arooji, Omeed Keyarash" userId="651c6605-4153-4b73-a5c2-6f3f45aa4140" providerId="ADAL" clId="{C99AAF1A-631D-40CA-923A-AEA6A785DB4E}" dt="2022-08-19T22:27:55.620" v="5375" actId="1076"/>
          <ac:cxnSpMkLst>
            <pc:docMk/>
            <pc:sldMk cId="3716025952" sldId="280"/>
            <ac:cxnSpMk id="23" creationId="{87A3F43C-F662-9029-44CF-5B71548A9F8E}"/>
          </ac:cxnSpMkLst>
        </pc:cxnChg>
        <pc:cxnChg chg="add mod ord">
          <ac:chgData name="Arooji, Omeed Keyarash" userId="651c6605-4153-4b73-a5c2-6f3f45aa4140" providerId="ADAL" clId="{C99AAF1A-631D-40CA-923A-AEA6A785DB4E}" dt="2022-08-19T22:27:55.620" v="5375" actId="1076"/>
          <ac:cxnSpMkLst>
            <pc:docMk/>
            <pc:sldMk cId="3716025952" sldId="280"/>
            <ac:cxnSpMk id="25" creationId="{8A2AAA1E-A80A-AC65-5D52-48362976DE7B}"/>
          </ac:cxnSpMkLst>
        </pc:cxnChg>
        <pc:cxnChg chg="add del mod">
          <ac:chgData name="Arooji, Omeed Keyarash" userId="651c6605-4153-4b73-a5c2-6f3f45aa4140" providerId="ADAL" clId="{C99AAF1A-631D-40CA-923A-AEA6A785DB4E}" dt="2022-08-19T18:57:34.539" v="2971" actId="478"/>
          <ac:cxnSpMkLst>
            <pc:docMk/>
            <pc:sldMk cId="3716025952" sldId="280"/>
            <ac:cxnSpMk id="28" creationId="{133D38BF-2D13-1458-4E3C-B18794012BC6}"/>
          </ac:cxnSpMkLst>
        </pc:cxnChg>
        <pc:cxnChg chg="add del mod">
          <ac:chgData name="Arooji, Omeed Keyarash" userId="651c6605-4153-4b73-a5c2-6f3f45aa4140" providerId="ADAL" clId="{C99AAF1A-631D-40CA-923A-AEA6A785DB4E}" dt="2022-08-19T18:57:34.539" v="2971" actId="478"/>
          <ac:cxnSpMkLst>
            <pc:docMk/>
            <pc:sldMk cId="3716025952" sldId="280"/>
            <ac:cxnSpMk id="30" creationId="{3F6AB6E9-68D5-6A18-9BA6-591FACD28BCE}"/>
          </ac:cxnSpMkLst>
        </pc:cxnChg>
        <pc:cxnChg chg="add del mod">
          <ac:chgData name="Arooji, Omeed Keyarash" userId="651c6605-4153-4b73-a5c2-6f3f45aa4140" providerId="ADAL" clId="{C99AAF1A-631D-40CA-923A-AEA6A785DB4E}" dt="2022-08-19T18:45:14.224" v="2509" actId="478"/>
          <ac:cxnSpMkLst>
            <pc:docMk/>
            <pc:sldMk cId="3716025952" sldId="280"/>
            <ac:cxnSpMk id="31" creationId="{80B3EA46-2DF0-22B0-41FB-6332DB8FB982}"/>
          </ac:cxnSpMkLst>
        </pc:cxnChg>
        <pc:cxnChg chg="add del mod">
          <ac:chgData name="Arooji, Omeed Keyarash" userId="651c6605-4153-4b73-a5c2-6f3f45aa4140" providerId="ADAL" clId="{C99AAF1A-631D-40CA-923A-AEA6A785DB4E}" dt="2022-08-19T18:45:18.214" v="2511" actId="478"/>
          <ac:cxnSpMkLst>
            <pc:docMk/>
            <pc:sldMk cId="3716025952" sldId="280"/>
            <ac:cxnSpMk id="32" creationId="{883ACDCE-E752-C2B1-5DF8-199C17FE8AA0}"/>
          </ac:cxnSpMkLst>
        </pc:cxnChg>
        <pc:cxnChg chg="add del mod">
          <ac:chgData name="Arooji, Omeed Keyarash" userId="651c6605-4153-4b73-a5c2-6f3f45aa4140" providerId="ADAL" clId="{C99AAF1A-631D-40CA-923A-AEA6A785DB4E}" dt="2022-08-19T18:45:16.361" v="2510" actId="478"/>
          <ac:cxnSpMkLst>
            <pc:docMk/>
            <pc:sldMk cId="3716025952" sldId="280"/>
            <ac:cxnSpMk id="37" creationId="{99F51F73-0C60-7DDE-1756-B1D1560CA0DA}"/>
          </ac:cxnSpMkLst>
        </pc:cxnChg>
        <pc:cxnChg chg="add del mod">
          <ac:chgData name="Arooji, Omeed Keyarash" userId="651c6605-4153-4b73-a5c2-6f3f45aa4140" providerId="ADAL" clId="{C99AAF1A-631D-40CA-923A-AEA6A785DB4E}" dt="2022-08-19T18:45:14.224" v="2509" actId="478"/>
          <ac:cxnSpMkLst>
            <pc:docMk/>
            <pc:sldMk cId="3716025952" sldId="280"/>
            <ac:cxnSpMk id="38" creationId="{5ED56328-4213-5CD2-839B-9AE1B874CA1D}"/>
          </ac:cxnSpMkLst>
        </pc:cxnChg>
        <pc:cxnChg chg="add del mod">
          <ac:chgData name="Arooji, Omeed Keyarash" userId="651c6605-4153-4b73-a5c2-6f3f45aa4140" providerId="ADAL" clId="{C99AAF1A-631D-40CA-923A-AEA6A785DB4E}" dt="2022-08-19T18:57:34.539" v="2971" actId="478"/>
          <ac:cxnSpMkLst>
            <pc:docMk/>
            <pc:sldMk cId="3716025952" sldId="280"/>
            <ac:cxnSpMk id="41" creationId="{0242D94C-3721-729D-8246-07F56F88AF3D}"/>
          </ac:cxnSpMkLst>
        </pc:cxnChg>
        <pc:cxnChg chg="add del mod">
          <ac:chgData name="Arooji, Omeed Keyarash" userId="651c6605-4153-4b73-a5c2-6f3f45aa4140" providerId="ADAL" clId="{C99AAF1A-631D-40CA-923A-AEA6A785DB4E}" dt="2022-08-19T18:45:01.769" v="2506"/>
          <ac:cxnSpMkLst>
            <pc:docMk/>
            <pc:sldMk cId="3716025952" sldId="280"/>
            <ac:cxnSpMk id="45" creationId="{AADE2DF4-A214-FC6B-4349-6D20EF45D34E}"/>
          </ac:cxnSpMkLst>
        </pc:cxnChg>
        <pc:cxnChg chg="add del mod">
          <ac:chgData name="Arooji, Omeed Keyarash" userId="651c6605-4153-4b73-a5c2-6f3f45aa4140" providerId="ADAL" clId="{C99AAF1A-631D-40CA-923A-AEA6A785DB4E}" dt="2022-08-19T18:45:01.769" v="2506"/>
          <ac:cxnSpMkLst>
            <pc:docMk/>
            <pc:sldMk cId="3716025952" sldId="280"/>
            <ac:cxnSpMk id="46" creationId="{A68C5D62-32B4-6B0A-3BC1-DA3B2A56D74E}"/>
          </ac:cxnSpMkLst>
        </pc:cxnChg>
        <pc:cxnChg chg="add del mod">
          <ac:chgData name="Arooji, Omeed Keyarash" userId="651c6605-4153-4b73-a5c2-6f3f45aa4140" providerId="ADAL" clId="{C99AAF1A-631D-40CA-923A-AEA6A785DB4E}" dt="2022-08-19T18:45:00.948" v="2503"/>
          <ac:cxnSpMkLst>
            <pc:docMk/>
            <pc:sldMk cId="3716025952" sldId="280"/>
            <ac:cxnSpMk id="47" creationId="{89593343-1E8F-7636-375C-6728480996A3}"/>
          </ac:cxnSpMkLst>
        </pc:cxnChg>
        <pc:cxnChg chg="add del mod">
          <ac:chgData name="Arooji, Omeed Keyarash" userId="651c6605-4153-4b73-a5c2-6f3f45aa4140" providerId="ADAL" clId="{C99AAF1A-631D-40CA-923A-AEA6A785DB4E}" dt="2022-08-19T18:45:00.948" v="2503"/>
          <ac:cxnSpMkLst>
            <pc:docMk/>
            <pc:sldMk cId="3716025952" sldId="280"/>
            <ac:cxnSpMk id="48" creationId="{B94830A4-605C-3CE0-44E4-01748DA8057C}"/>
          </ac:cxnSpMkLst>
        </pc:cxnChg>
        <pc:cxnChg chg="add mod">
          <ac:chgData name="Arooji, Omeed Keyarash" userId="651c6605-4153-4b73-a5c2-6f3f45aa4140" providerId="ADAL" clId="{C99AAF1A-631D-40CA-923A-AEA6A785DB4E}" dt="2022-08-19T22:27:55.620" v="5375" actId="1076"/>
          <ac:cxnSpMkLst>
            <pc:docMk/>
            <pc:sldMk cId="3716025952" sldId="280"/>
            <ac:cxnSpMk id="60" creationId="{02DE10E9-E4CD-9325-CB5E-144C6BE981FE}"/>
          </ac:cxnSpMkLst>
        </pc:cxnChg>
        <pc:cxnChg chg="add mod ord">
          <ac:chgData name="Arooji, Omeed Keyarash" userId="651c6605-4153-4b73-a5c2-6f3f45aa4140" providerId="ADAL" clId="{C99AAF1A-631D-40CA-923A-AEA6A785DB4E}" dt="2022-08-19T22:27:55.620" v="5375" actId="1076"/>
          <ac:cxnSpMkLst>
            <pc:docMk/>
            <pc:sldMk cId="3716025952" sldId="280"/>
            <ac:cxnSpMk id="61" creationId="{E371A4F9-E67D-C6FC-489F-956182D86653}"/>
          </ac:cxnSpMkLst>
        </pc:cxnChg>
        <pc:cxnChg chg="add del mod">
          <ac:chgData name="Arooji, Omeed Keyarash" userId="651c6605-4153-4b73-a5c2-6f3f45aa4140" providerId="ADAL" clId="{C99AAF1A-631D-40CA-923A-AEA6A785DB4E}" dt="2022-08-19T22:27:55.620" v="5375" actId="1076"/>
          <ac:cxnSpMkLst>
            <pc:docMk/>
            <pc:sldMk cId="3716025952" sldId="280"/>
            <ac:cxnSpMk id="62" creationId="{3296E61E-ED81-FA12-1C0C-EBBD34427BA3}"/>
          </ac:cxnSpMkLst>
        </pc:cxnChg>
        <pc:cxnChg chg="add del mod">
          <ac:chgData name="Arooji, Omeed Keyarash" userId="651c6605-4153-4b73-a5c2-6f3f45aa4140" providerId="ADAL" clId="{C99AAF1A-631D-40CA-923A-AEA6A785DB4E}" dt="2022-08-19T18:58:06.523" v="2976"/>
          <ac:cxnSpMkLst>
            <pc:docMk/>
            <pc:sldMk cId="3716025952" sldId="280"/>
            <ac:cxnSpMk id="72" creationId="{C1645237-8129-835F-BE60-F2ECD02CC103}"/>
          </ac:cxnSpMkLst>
        </pc:cxnChg>
        <pc:cxnChg chg="add del mod">
          <ac:chgData name="Arooji, Omeed Keyarash" userId="651c6605-4153-4b73-a5c2-6f3f45aa4140" providerId="ADAL" clId="{C99AAF1A-631D-40CA-923A-AEA6A785DB4E}" dt="2022-08-19T18:58:06.523" v="2976"/>
          <ac:cxnSpMkLst>
            <pc:docMk/>
            <pc:sldMk cId="3716025952" sldId="280"/>
            <ac:cxnSpMk id="73" creationId="{C4A65586-EDDD-F276-5458-51087D270FBD}"/>
          </ac:cxnSpMkLst>
        </pc:cxnChg>
        <pc:cxnChg chg="add del mod">
          <ac:chgData name="Arooji, Omeed Keyarash" userId="651c6605-4153-4b73-a5c2-6f3f45aa4140" providerId="ADAL" clId="{C99AAF1A-631D-40CA-923A-AEA6A785DB4E}" dt="2022-08-19T18:58:06.523" v="2976"/>
          <ac:cxnSpMkLst>
            <pc:docMk/>
            <pc:sldMk cId="3716025952" sldId="280"/>
            <ac:cxnSpMk id="74" creationId="{56650F0F-0E09-4FA7-4ABD-EB1D0FE57F3D}"/>
          </ac:cxnSpMkLst>
        </pc:cxnChg>
      </pc:sldChg>
      <pc:sldMasterChg chg="setBg">
        <pc:chgData name="Arooji, Omeed Keyarash" userId="651c6605-4153-4b73-a5c2-6f3f45aa4140" providerId="ADAL" clId="{C99AAF1A-631D-40CA-923A-AEA6A785DB4E}" dt="2022-08-18T14:25:03.832" v="607"/>
        <pc:sldMasterMkLst>
          <pc:docMk/>
          <pc:sldMasterMk cId="483662555" sldId="214748368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08/19/22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62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361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1606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610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123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012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672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857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9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6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8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3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08/19/22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6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package" Target="../embeddings/Microsoft_Excel_Worksheet.xlsx"/><Relationship Id="rId11" Type="http://schemas.openxmlformats.org/officeDocument/2006/relationships/image" Target="../media/image16.emf"/><Relationship Id="rId5" Type="http://schemas.openxmlformats.org/officeDocument/2006/relationships/image" Target="../media/image11.png"/><Relationship Id="rId10" Type="http://schemas.openxmlformats.org/officeDocument/2006/relationships/image" Target="../media/image15.tif"/><Relationship Id="rId4" Type="http://schemas.openxmlformats.org/officeDocument/2006/relationships/image" Target="../media/image10.png"/><Relationship Id="rId9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35206"/>
            <a:ext cx="12191980" cy="68755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AD15D63E-5812-8A2D-E7C5-E7B69EF5D277}"/>
              </a:ext>
            </a:extLst>
          </p:cNvPr>
          <p:cNvSpPr/>
          <p:nvPr/>
        </p:nvSpPr>
        <p:spPr>
          <a:xfrm>
            <a:off x="-414779" y="474137"/>
            <a:ext cx="7975076" cy="244154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" y="693750"/>
            <a:ext cx="7305793" cy="200231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Investigating Toxicant Induced Intracellular Zinc Modulation and Resultant TDP-43 Dysfunction Linked to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Amyotrophic Lateral Sclerosis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96C265-ECCA-5C91-A7C8-6023431F79E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" y="5244102"/>
            <a:ext cx="2846895" cy="1668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9678C8-E45C-C484-4DC5-B0ACBD998A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02583" y="51211"/>
            <a:ext cx="4289377" cy="39010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3176DB-A302-D0F4-E470-3798E83D39F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2" y="2024015"/>
            <a:ext cx="2846896" cy="78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E92897-6409-6FB2-465C-37E36705AF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112" y="51219"/>
            <a:ext cx="4289377" cy="39010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F00C96-454C-A9B4-639D-B7E6F09FFF8D}"/>
              </a:ext>
            </a:extLst>
          </p:cNvPr>
          <p:cNvSpPr/>
          <p:nvPr/>
        </p:nvSpPr>
        <p:spPr>
          <a:xfrm>
            <a:off x="2846895" y="5790661"/>
            <a:ext cx="3968684" cy="1098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Advisors: Dr. Todd Cohen and Dr. Giulia </a:t>
            </a:r>
            <a:r>
              <a:rPr lang="en-US" dirty="0" err="1"/>
              <a:t>Fragola</a:t>
            </a:r>
            <a:endParaRPr lang="en-US" dirty="0"/>
          </a:p>
          <a:p>
            <a:pPr algn="ctr"/>
            <a:r>
              <a:rPr lang="en-US" dirty="0"/>
              <a:t>Dept. of Neurology UNC School of Medicine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DF8FB9-D139-EC25-F86B-6B7A75EAE0A5}"/>
              </a:ext>
            </a:extLst>
          </p:cNvPr>
          <p:cNvSpPr/>
          <p:nvPr/>
        </p:nvSpPr>
        <p:spPr>
          <a:xfrm>
            <a:off x="7899642" y="3968292"/>
            <a:ext cx="4292318" cy="782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Omeed Arooji</a:t>
            </a:r>
          </a:p>
          <a:p>
            <a:pPr algn="ctr"/>
            <a:r>
              <a:rPr lang="en-US" dirty="0"/>
              <a:t>Neuroscience B.S.; Biology and Chemistry Minors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1212123"/>
            <a:ext cx="5147035" cy="69249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Research Questions and Why?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82576-4B25-141F-D111-98E7EF54C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459" y="2030135"/>
            <a:ext cx="4474028" cy="37489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Our Questions and Why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AE3B3-863C-0C4E-DBA3-2BE9D86A8D5F}"/>
              </a:ext>
            </a:extLst>
          </p:cNvPr>
          <p:cNvSpPr/>
          <p:nvPr/>
        </p:nvSpPr>
        <p:spPr>
          <a:xfrm>
            <a:off x="5884465" y="2405029"/>
            <a:ext cx="5004445" cy="151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1. Does our toxicant, TS5, induce modulation of intracellular Zn</a:t>
            </a:r>
            <a:r>
              <a:rPr lang="en-US" sz="1600" baseline="30000" dirty="0"/>
              <a:t>2+ </a:t>
            </a:r>
            <a:r>
              <a:rPr lang="en-US" sz="1600" dirty="0"/>
              <a:t>levels and does this produce insoluble forms of TDP-43?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2. Do the effects of a Zn</a:t>
            </a:r>
            <a:r>
              <a:rPr lang="en-US" sz="1600" baseline="30000" dirty="0"/>
              <a:t>2+</a:t>
            </a:r>
            <a:r>
              <a:rPr lang="en-US" sz="1600" dirty="0"/>
              <a:t> chelator (TPEN) rescue pathological forms of TDP-43?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EB36DC-BD3F-F93D-F89F-7B56943D9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681" y="1965399"/>
            <a:ext cx="4698355" cy="4161959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Amyotrophic Lateral Sclerosis (ALS) </a:t>
            </a:r>
            <a:r>
              <a:rPr lang="en-US" b="0" dirty="0"/>
              <a:t>is characterized by upper motor neuron degeneration in the central nervous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Symptoms ultimately result in pneumonia and </a:t>
            </a:r>
            <a:r>
              <a:rPr lang="en-US" dirty="0"/>
              <a:t>fatal respiratory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About 2-3 per 100,000 individuals are afflicted with ALS, usually following a </a:t>
            </a:r>
            <a:r>
              <a:rPr lang="en-US" dirty="0"/>
              <a:t>fatal prognosis of 2 to 5 years after symptom onset.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TAR-DNA binding protein-43 (TDP-43)</a:t>
            </a:r>
            <a:r>
              <a:rPr lang="en-US" b="0" dirty="0"/>
              <a:t> aggregation is implicated in 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</a:t>
            </a:r>
            <a:r>
              <a:rPr lang="en-US" dirty="0"/>
              <a:t>mechanisms</a:t>
            </a:r>
            <a:r>
              <a:rPr lang="en-US" b="0" dirty="0"/>
              <a:t> for TDP-43 dysfunction </a:t>
            </a:r>
            <a:r>
              <a:rPr lang="en-US" dirty="0"/>
              <a:t>are not well understood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60B6D93-5C79-BE85-3D94-9D436CA947BC}"/>
              </a:ext>
            </a:extLst>
          </p:cNvPr>
          <p:cNvSpPr txBox="1">
            <a:spLocks/>
          </p:cNvSpPr>
          <p:nvPr/>
        </p:nvSpPr>
        <p:spPr>
          <a:xfrm>
            <a:off x="5894112" y="3624399"/>
            <a:ext cx="5173268" cy="2916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/>
              <a:t>Investigating exposure to TS5, an environmental toxin associated with zinc, and its relation to TDP-43 dysfunction will expand upon our knowledge of the poorly understood biochemical mechanism underlying ALS pathogenesis.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/>
              <a:t>Observing the effects of Zn</a:t>
            </a:r>
            <a:r>
              <a:rPr lang="en-US" sz="1900" b="0" baseline="30000" dirty="0"/>
              <a:t>2</a:t>
            </a:r>
            <a:r>
              <a:rPr lang="en-US" sz="1900" baseline="30000" dirty="0"/>
              <a:t>+ </a:t>
            </a:r>
            <a:r>
              <a:rPr lang="en-US" sz="1900" b="0" dirty="0"/>
              <a:t>chelators on TDP-43 rescue may build toward development of a novel therapeutic.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46A30F-1036-B9BD-FA2D-265537342606}"/>
              </a:ext>
            </a:extLst>
          </p:cNvPr>
          <p:cNvSpPr txBox="1">
            <a:spLocks/>
          </p:cNvSpPr>
          <p:nvPr/>
        </p:nvSpPr>
        <p:spPr>
          <a:xfrm>
            <a:off x="11242764" y="646267"/>
            <a:ext cx="655953" cy="96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A2625-2D7E-BC84-A009-3533CDB8B8FC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49" y="1122760"/>
            <a:ext cx="2846896" cy="78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371A4F9-E67D-C6FC-489F-956182D86653}"/>
              </a:ext>
            </a:extLst>
          </p:cNvPr>
          <p:cNvCxnSpPr>
            <a:cxnSpLocks/>
          </p:cNvCxnSpPr>
          <p:nvPr/>
        </p:nvCxnSpPr>
        <p:spPr>
          <a:xfrm flipH="1">
            <a:off x="7544055" y="2713232"/>
            <a:ext cx="7915" cy="11083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A41691-E8ED-ACEB-3DC3-B539FACD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5" y="2713232"/>
            <a:ext cx="857256" cy="1081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5772F-8F9B-8F8D-019C-1B11DA7D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621" y="2713231"/>
            <a:ext cx="238127" cy="1089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975B4-8E5C-18D7-45E9-36ED52D3A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48" y="2702390"/>
            <a:ext cx="795343" cy="1100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C9FAA-DBB5-0640-57EC-B5C17727B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091" y="2702249"/>
            <a:ext cx="323852" cy="110014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2AAA1E-A80A-AC65-5D52-48362976DE7B}"/>
              </a:ext>
            </a:extLst>
          </p:cNvPr>
          <p:cNvCxnSpPr>
            <a:cxnSpLocks/>
          </p:cNvCxnSpPr>
          <p:nvPr/>
        </p:nvCxnSpPr>
        <p:spPr>
          <a:xfrm>
            <a:off x="7544055" y="2721448"/>
            <a:ext cx="0" cy="111626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C7033D8-6C6E-2D12-3D3E-6D83F9B2E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89181"/>
              </p:ext>
            </p:extLst>
          </p:nvPr>
        </p:nvGraphicFramePr>
        <p:xfrm>
          <a:off x="6484199" y="2060898"/>
          <a:ext cx="2443718" cy="65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34306" imgH="1042816" progId="Excel.Sheet.12">
                  <p:embed/>
                </p:oleObj>
              </mc:Choice>
              <mc:Fallback>
                <p:oleObj name="Worksheet" r:id="rId6" imgW="5834306" imgH="1042816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C7033D8-6C6E-2D12-3D3E-6D83F9B2E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84199" y="2060898"/>
                        <a:ext cx="2443718" cy="65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A6034A1E-2E24-D982-2D54-A347B770CDE5}"/>
              </a:ext>
            </a:extLst>
          </p:cNvPr>
          <p:cNvSpPr/>
          <p:nvPr/>
        </p:nvSpPr>
        <p:spPr>
          <a:xfrm>
            <a:off x="-1" y="4971095"/>
            <a:ext cx="5696821" cy="1919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CC5026B-A6BD-3064-BDC9-BC07CB43366F}"/>
              </a:ext>
            </a:extLst>
          </p:cNvPr>
          <p:cNvSpPr/>
          <p:nvPr/>
        </p:nvSpPr>
        <p:spPr>
          <a:xfrm>
            <a:off x="5230867" y="5381165"/>
            <a:ext cx="3174672" cy="1517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CA5C9B-4911-478B-D8C9-2DE255F02FC2}"/>
              </a:ext>
            </a:extLst>
          </p:cNvPr>
          <p:cNvSpPr/>
          <p:nvPr/>
        </p:nvSpPr>
        <p:spPr>
          <a:xfrm>
            <a:off x="0" y="4870169"/>
            <a:ext cx="5742347" cy="2004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289742-EB75-6D75-F6F5-9FBB4EC8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72" y="821622"/>
            <a:ext cx="3100179" cy="10809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 Findings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D0C5-08D6-CA5B-0D82-DBDF30381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4" y="2206436"/>
            <a:ext cx="4464032" cy="217841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US" sz="1200" b="1" dirty="0"/>
              <a:t>Our findings suggest that, in cortical mouse neurons, exposure to TS5 can induce TDP-43 aggregation evident by the presence of TDP-43. Addition of the Zn</a:t>
            </a:r>
            <a:r>
              <a:rPr lang="en-US" sz="1200" b="1" baseline="30000" dirty="0"/>
              <a:t>2+ </a:t>
            </a:r>
            <a:r>
              <a:rPr lang="en-US" sz="1200" b="1" dirty="0"/>
              <a:t>chelator TPEN and the Cu</a:t>
            </a:r>
            <a:r>
              <a:rPr lang="en-US" sz="1200" b="1" baseline="30000" dirty="0"/>
              <a:t>2+</a:t>
            </a:r>
            <a:r>
              <a:rPr lang="en-US" sz="1200" b="1" dirty="0"/>
              <a:t> chelator TET appear to rescue TDP-43 from the dysfunctional state, suggesting a broader involvement of bivalent metals in ALS pathology.</a:t>
            </a:r>
          </a:p>
          <a:p>
            <a:r>
              <a:rPr lang="en-US" sz="1200" b="1" dirty="0"/>
              <a:t>Stains for Zn</a:t>
            </a:r>
            <a:r>
              <a:rPr lang="en-US" sz="1200" b="1" baseline="30000" dirty="0"/>
              <a:t>2+ </a:t>
            </a:r>
            <a:r>
              <a:rPr lang="en-US" sz="1200" b="1" dirty="0"/>
              <a:t>ions in the cytoplasm using the fluorescent dye </a:t>
            </a:r>
            <a:r>
              <a:rPr lang="en-US" sz="1200" b="1" dirty="0" err="1"/>
              <a:t>NewPort</a:t>
            </a:r>
            <a:r>
              <a:rPr lang="en-US" sz="1200" b="1" dirty="0"/>
              <a:t> Green suggests that TS5 increases intracellular Zn</a:t>
            </a:r>
            <a:r>
              <a:rPr lang="en-US" sz="1200" b="1" baseline="30000" dirty="0"/>
              <a:t>2+ </a:t>
            </a:r>
            <a:r>
              <a:rPr lang="en-US" sz="1200" b="1" dirty="0"/>
              <a:t>ion concentrations, though the mechanism for this is not understood. Further studies restricting Zn</a:t>
            </a:r>
            <a:r>
              <a:rPr lang="en-US" sz="1200" b="1" baseline="30000" dirty="0"/>
              <a:t>2+ </a:t>
            </a:r>
            <a:r>
              <a:rPr lang="en-US" sz="1200" b="1" dirty="0"/>
              <a:t>ion pathways into the cytoplasm may yield a better understanding of this synergistic mechanism of TDP-43 dysfunction.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2DE10E9-E4CD-9325-CB5E-144C6BE981FE}"/>
              </a:ext>
            </a:extLst>
          </p:cNvPr>
          <p:cNvCxnSpPr>
            <a:cxnSpLocks/>
          </p:cNvCxnSpPr>
          <p:nvPr/>
        </p:nvCxnSpPr>
        <p:spPr>
          <a:xfrm flipV="1">
            <a:off x="7568327" y="2264765"/>
            <a:ext cx="285567" cy="4399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96E61E-ED81-FA12-1C0C-EBBD34427BA3}"/>
              </a:ext>
            </a:extLst>
          </p:cNvPr>
          <p:cNvCxnSpPr>
            <a:cxnSpLocks/>
          </p:cNvCxnSpPr>
          <p:nvPr/>
        </p:nvCxnSpPr>
        <p:spPr>
          <a:xfrm>
            <a:off x="7844105" y="2060898"/>
            <a:ext cx="0" cy="2041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69FDEEF4-D13B-B8BE-F665-D37F7F10EEA9}"/>
              </a:ext>
            </a:extLst>
          </p:cNvPr>
          <p:cNvSpPr/>
          <p:nvPr/>
        </p:nvSpPr>
        <p:spPr>
          <a:xfrm>
            <a:off x="7532048" y="2968831"/>
            <a:ext cx="288095" cy="803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FBB1902C-0847-05C9-B600-681DB86C6E52}"/>
              </a:ext>
            </a:extLst>
          </p:cNvPr>
          <p:cNvSpPr txBox="1">
            <a:spLocks/>
          </p:cNvSpPr>
          <p:nvPr/>
        </p:nvSpPr>
        <p:spPr>
          <a:xfrm>
            <a:off x="5626111" y="4192941"/>
            <a:ext cx="3359176" cy="1164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Soluble presence of TDP-43 diminishes greatly with exposure to TS5. Insoluble aggregates form. Addition of </a:t>
            </a:r>
            <a:r>
              <a:rPr lang="en-US" sz="1050" dirty="0" err="1">
                <a:solidFill>
                  <a:srgbClr val="FF0000"/>
                </a:solidFill>
              </a:rPr>
              <a:t>ZnCl</a:t>
            </a:r>
            <a:r>
              <a:rPr lang="en-US" sz="1050" dirty="0">
                <a:solidFill>
                  <a:srgbClr val="FF0000"/>
                </a:solidFill>
              </a:rPr>
              <a:t> to TS5 treatment appear to exacerbate the progression into insoluble TDP-43 compared to the TS5/DMSO control.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7030A0"/>
                </a:solidFill>
              </a:rPr>
              <a:t>Addition of the co-treatments </a:t>
            </a:r>
            <a:r>
              <a:rPr lang="en-US" sz="1050" b="1" dirty="0">
                <a:solidFill>
                  <a:srgbClr val="7030A0"/>
                </a:solidFill>
              </a:rPr>
              <a:t>TPEN and TET</a:t>
            </a:r>
            <a:r>
              <a:rPr lang="en-US" sz="1050" dirty="0">
                <a:solidFill>
                  <a:srgbClr val="7030A0"/>
                </a:solidFill>
              </a:rPr>
              <a:t>, metal chelators with affinities for both </a:t>
            </a:r>
            <a:r>
              <a:rPr lang="en-US" sz="1050" b="0" dirty="0">
                <a:solidFill>
                  <a:srgbClr val="7030A0"/>
                </a:solidFill>
              </a:rPr>
              <a:t>Zn</a:t>
            </a:r>
            <a:r>
              <a:rPr lang="en-US" sz="1050" b="0" baseline="30000" dirty="0">
                <a:solidFill>
                  <a:srgbClr val="7030A0"/>
                </a:solidFill>
              </a:rPr>
              <a:t>2</a:t>
            </a:r>
            <a:r>
              <a:rPr lang="en-US" sz="1050" baseline="30000" dirty="0">
                <a:solidFill>
                  <a:srgbClr val="7030A0"/>
                </a:solidFill>
              </a:rPr>
              <a:t>+ </a:t>
            </a:r>
            <a:r>
              <a:rPr lang="en-US" sz="1050" b="0" dirty="0">
                <a:solidFill>
                  <a:srgbClr val="7030A0"/>
                </a:solidFill>
              </a:rPr>
              <a:t>and Cu</a:t>
            </a:r>
            <a:r>
              <a:rPr lang="en-US" sz="1050" b="0" baseline="30000" dirty="0">
                <a:solidFill>
                  <a:srgbClr val="7030A0"/>
                </a:solidFill>
              </a:rPr>
              <a:t>2</a:t>
            </a:r>
            <a:r>
              <a:rPr lang="en-US" sz="1050" baseline="30000" dirty="0">
                <a:solidFill>
                  <a:srgbClr val="7030A0"/>
                </a:solidFill>
              </a:rPr>
              <a:t>+</a:t>
            </a:r>
            <a:r>
              <a:rPr lang="en-US" sz="1050" b="0" dirty="0">
                <a:solidFill>
                  <a:srgbClr val="7030A0"/>
                </a:solidFill>
              </a:rPr>
              <a:t> ions, </a:t>
            </a:r>
            <a:r>
              <a:rPr lang="en-US" sz="1050" b="1" dirty="0">
                <a:solidFill>
                  <a:srgbClr val="7030A0"/>
                </a:solidFill>
              </a:rPr>
              <a:t>appear to rescue TDP-43 </a:t>
            </a:r>
            <a:r>
              <a:rPr lang="en-US" sz="1050" b="0" dirty="0">
                <a:solidFill>
                  <a:srgbClr val="7030A0"/>
                </a:solidFill>
              </a:rPr>
              <a:t>into the soluble fraction. </a:t>
            </a:r>
            <a:r>
              <a:rPr lang="en-US" sz="105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04AE593-105D-F883-494D-EACADC58AD09}"/>
              </a:ext>
            </a:extLst>
          </p:cNvPr>
          <p:cNvSpPr txBox="1">
            <a:spLocks/>
          </p:cNvSpPr>
          <p:nvPr/>
        </p:nvSpPr>
        <p:spPr>
          <a:xfrm>
            <a:off x="5106891" y="2659183"/>
            <a:ext cx="1416440" cy="311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Soluble Fraction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D84078D-D555-9B18-A703-D0DC2C6747D9}"/>
              </a:ext>
            </a:extLst>
          </p:cNvPr>
          <p:cNvSpPr txBox="1">
            <a:spLocks/>
          </p:cNvSpPr>
          <p:nvPr/>
        </p:nvSpPr>
        <p:spPr>
          <a:xfrm>
            <a:off x="5106891" y="3284978"/>
            <a:ext cx="1416311" cy="311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Insoluble Fraction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D62C042A-029C-940C-AD73-25D129923AA2}"/>
              </a:ext>
            </a:extLst>
          </p:cNvPr>
          <p:cNvSpPr txBox="1">
            <a:spLocks/>
          </p:cNvSpPr>
          <p:nvPr/>
        </p:nvSpPr>
        <p:spPr>
          <a:xfrm>
            <a:off x="5391084" y="2274697"/>
            <a:ext cx="1416440" cy="311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Co-treatments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CBFCAAF1-1D85-1129-B1AF-9435DB04081E}"/>
              </a:ext>
            </a:extLst>
          </p:cNvPr>
          <p:cNvSpPr txBox="1">
            <a:spLocks/>
          </p:cNvSpPr>
          <p:nvPr/>
        </p:nvSpPr>
        <p:spPr>
          <a:xfrm>
            <a:off x="5787113" y="1992019"/>
            <a:ext cx="1416440" cy="311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Treatments</a:t>
            </a:r>
          </a:p>
        </p:txBody>
      </p:sp>
      <p:pic>
        <p:nvPicPr>
          <p:cNvPr id="87" name="Picture 86" descr="A picture containing invertebrate, worm, outdoor object&#10;&#10;Description automatically generated">
            <a:extLst>
              <a:ext uri="{FF2B5EF4-FFF2-40B4-BE49-F238E27FC236}">
                <a16:creationId xmlns:a16="http://schemas.microsoft.com/office/drawing/2014/main" id="{8FC9C6D8-55C7-6AD9-5CF1-A896587299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537" t="3113" r="27829" b="49343"/>
          <a:stretch/>
        </p:blipFill>
        <p:spPr>
          <a:xfrm>
            <a:off x="3731029" y="5347361"/>
            <a:ext cx="1903959" cy="15481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5" name="Picture 94" descr="A picture containing grass, invertebrate, worm, green&#10;&#10;Description automatically generated">
            <a:extLst>
              <a:ext uri="{FF2B5EF4-FFF2-40B4-BE49-F238E27FC236}">
                <a16:creationId xmlns:a16="http://schemas.microsoft.com/office/drawing/2014/main" id="{1BBED336-CCA7-BF8F-7BAE-D8A41D6ED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494" y="5273448"/>
            <a:ext cx="1988541" cy="16220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7" name="Picture 96" descr="A picture containing green, night sky&#10;&#10;Description automatically generated">
            <a:extLst>
              <a:ext uri="{FF2B5EF4-FFF2-40B4-BE49-F238E27FC236}">
                <a16:creationId xmlns:a16="http://schemas.microsoft.com/office/drawing/2014/main" id="{9894E2DF-5A53-1C31-32A3-7E70472BC0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73448"/>
            <a:ext cx="1858990" cy="16220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FF339928-E513-124C-8851-E21C81A8795A}"/>
              </a:ext>
            </a:extLst>
          </p:cNvPr>
          <p:cNvSpPr txBox="1">
            <a:spLocks/>
          </p:cNvSpPr>
          <p:nvPr/>
        </p:nvSpPr>
        <p:spPr>
          <a:xfrm>
            <a:off x="343084" y="4966176"/>
            <a:ext cx="1449505" cy="325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No Treatment (Control)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2DFBFA05-58AC-A2C6-9B18-CC483A6B834D}"/>
              </a:ext>
            </a:extLst>
          </p:cNvPr>
          <p:cNvSpPr txBox="1">
            <a:spLocks/>
          </p:cNvSpPr>
          <p:nvPr/>
        </p:nvSpPr>
        <p:spPr>
          <a:xfrm>
            <a:off x="2036003" y="4927657"/>
            <a:ext cx="1989747" cy="268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TS5 </a:t>
            </a:r>
            <a:r>
              <a:rPr lang="en-US" sz="1200" i="1" u="sng" dirty="0"/>
              <a:t>(50 </a:t>
            </a:r>
            <a:r>
              <a:rPr lang="el-GR" sz="1200" i="1" u="sng" dirty="0"/>
              <a:t>μ</a:t>
            </a:r>
            <a:r>
              <a:rPr lang="en-US" sz="1200" i="1" u="sng" dirty="0"/>
              <a:t>M) </a:t>
            </a:r>
            <a:r>
              <a:rPr lang="en-US" sz="1200" u="sng" dirty="0"/>
              <a:t> Treated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A6840262-2A22-69AA-FB4E-61381AE7D1C9}"/>
              </a:ext>
            </a:extLst>
          </p:cNvPr>
          <p:cNvSpPr txBox="1">
            <a:spLocks/>
          </p:cNvSpPr>
          <p:nvPr/>
        </p:nvSpPr>
        <p:spPr>
          <a:xfrm>
            <a:off x="4024467" y="4970225"/>
            <a:ext cx="1759250" cy="314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TS5 </a:t>
            </a:r>
            <a:r>
              <a:rPr lang="en-US" sz="1200" i="1" u="sng" dirty="0"/>
              <a:t>(2.5 </a:t>
            </a:r>
            <a:r>
              <a:rPr lang="el-GR" sz="1200" i="1" u="sng" dirty="0"/>
              <a:t>μ</a:t>
            </a:r>
            <a:r>
              <a:rPr lang="en-US" sz="1200" i="1" u="sng" dirty="0"/>
              <a:t>M) </a:t>
            </a:r>
            <a:r>
              <a:rPr lang="en-US" sz="1200" u="sng" dirty="0"/>
              <a:t>+ </a:t>
            </a:r>
            <a:r>
              <a:rPr lang="en-US" sz="1200" u="sng" dirty="0" err="1"/>
              <a:t>ZnCl</a:t>
            </a:r>
            <a:r>
              <a:rPr lang="en-US" sz="1200" u="sng" dirty="0"/>
              <a:t> </a:t>
            </a:r>
            <a:r>
              <a:rPr lang="en-US" sz="1200" i="1" u="sng" dirty="0"/>
              <a:t>(100 </a:t>
            </a:r>
            <a:r>
              <a:rPr lang="el-GR" sz="1200" i="1" u="sng" dirty="0"/>
              <a:t>μ</a:t>
            </a:r>
            <a:r>
              <a:rPr lang="en-US" sz="1200" i="1" u="sng" dirty="0"/>
              <a:t>M)</a:t>
            </a:r>
            <a:r>
              <a:rPr lang="en-US" sz="1200" u="sng" dirty="0"/>
              <a:t> Treated</a:t>
            </a:r>
          </a:p>
        </p:txBody>
      </p:sp>
      <p:pic>
        <p:nvPicPr>
          <p:cNvPr id="102" name="Picture 101" descr="A picture containing invertebrate, worm, outdoor object&#10;&#10;Description automatically generated">
            <a:extLst>
              <a:ext uri="{FF2B5EF4-FFF2-40B4-BE49-F238E27FC236}">
                <a16:creationId xmlns:a16="http://schemas.microsoft.com/office/drawing/2014/main" id="{68859952-C5E9-A67B-45FE-C6F01173EB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537" t="3113" r="27829" b="49343"/>
          <a:stretch/>
        </p:blipFill>
        <p:spPr>
          <a:xfrm>
            <a:off x="3731029" y="5273666"/>
            <a:ext cx="1988542" cy="16169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01B32D36-CB62-88A3-C270-1DAE81BB7DF2}"/>
              </a:ext>
            </a:extLst>
          </p:cNvPr>
          <p:cNvSpPr txBox="1">
            <a:spLocks/>
          </p:cNvSpPr>
          <p:nvPr/>
        </p:nvSpPr>
        <p:spPr>
          <a:xfrm>
            <a:off x="5729604" y="6290779"/>
            <a:ext cx="2664246" cy="397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*** Images of </a:t>
            </a:r>
            <a:r>
              <a:rPr lang="en-US" sz="1200" i="1" dirty="0" err="1"/>
              <a:t>ZnCl</a:t>
            </a:r>
            <a:r>
              <a:rPr lang="en-US" sz="1200" i="1" dirty="0"/>
              <a:t> Treatments alone did not yield any noticeable change in image intensity. We speculate TS5 increases zinc ion uptake or releases zinc ions from intracellular compartments.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E97DBD-2172-79A0-75EE-366D6FDFF7FB}"/>
              </a:ext>
            </a:extLst>
          </p:cNvPr>
          <p:cNvCxnSpPr>
            <a:cxnSpLocks/>
          </p:cNvCxnSpPr>
          <p:nvPr/>
        </p:nvCxnSpPr>
        <p:spPr>
          <a:xfrm>
            <a:off x="7843973" y="2069493"/>
            <a:ext cx="0" cy="2041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A3F43C-F662-9029-44CF-5B71548A9F8E}"/>
              </a:ext>
            </a:extLst>
          </p:cNvPr>
          <p:cNvCxnSpPr>
            <a:cxnSpLocks/>
          </p:cNvCxnSpPr>
          <p:nvPr/>
        </p:nvCxnSpPr>
        <p:spPr>
          <a:xfrm flipV="1">
            <a:off x="7541204" y="2265064"/>
            <a:ext cx="312690" cy="4746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1FA442A-148D-EE54-E70B-766E75586A81}"/>
              </a:ext>
            </a:extLst>
          </p:cNvPr>
          <p:cNvSpPr/>
          <p:nvPr/>
        </p:nvSpPr>
        <p:spPr>
          <a:xfrm>
            <a:off x="8353170" y="2939131"/>
            <a:ext cx="234265" cy="803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8240552-FD89-9AB6-8331-B82DF2598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500" y="1819178"/>
            <a:ext cx="4577806" cy="5038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0682A-3E2D-AD4A-0141-43CE7AA66F06}"/>
              </a:ext>
            </a:extLst>
          </p:cNvPr>
          <p:cNvSpPr txBox="1">
            <a:spLocks/>
          </p:cNvSpPr>
          <p:nvPr/>
        </p:nvSpPr>
        <p:spPr>
          <a:xfrm>
            <a:off x="11242764" y="646267"/>
            <a:ext cx="655953" cy="96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6D8B8-E67B-C330-834E-3E64BC321026}"/>
              </a:ext>
            </a:extLst>
          </p:cNvPr>
          <p:cNvPicPr>
            <a:picLocks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49" y="1122760"/>
            <a:ext cx="2846896" cy="78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0259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657</TotalTime>
  <Words>471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Palatino Linotype</vt:lpstr>
      <vt:lpstr>Berlin</vt:lpstr>
      <vt:lpstr>Worksheet</vt:lpstr>
      <vt:lpstr>Investigating Toxicant Induced Intracellular Zinc Modulation and Resultant TDP-43 Dysfunction Linked to  Amyotrophic Lateral Sclerosis</vt:lpstr>
      <vt:lpstr>Research Questions and Why?</vt:lpstr>
      <vt:lpstr>Our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Arooji, Omeed Keyarash</dc:creator>
  <cp:lastModifiedBy>Arooji, Omeed Keyarash</cp:lastModifiedBy>
  <cp:revision>1</cp:revision>
  <dcterms:created xsi:type="dcterms:W3CDTF">2022-08-18T13:40:32Z</dcterms:created>
  <dcterms:modified xsi:type="dcterms:W3CDTF">2022-08-20T03:12:08Z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