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9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4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8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6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2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2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2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6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FF1B-5EFF-44CC-A299-3761268D0D33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128C-5E97-4B87-9736-9C82FCF6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029200"/>
            <a:ext cx="2133600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/>
              <a:t>Biomarker H-score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47800" y="0"/>
            <a:ext cx="6700301" cy="6934200"/>
            <a:chOff x="1447800" y="76200"/>
            <a:chExt cx="6700301" cy="6934200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3694" t="4490" r="3203" b="3255"/>
            <a:stretch/>
          </p:blipFill>
          <p:spPr bwMode="auto">
            <a:xfrm>
              <a:off x="1447800" y="76200"/>
              <a:ext cx="6700301" cy="662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" name="Rectangle 1"/>
            <p:cNvSpPr/>
            <p:nvPr/>
          </p:nvSpPr>
          <p:spPr>
            <a:xfrm>
              <a:off x="1752600" y="1373981"/>
              <a:ext cx="964406" cy="914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23713" y="558225"/>
              <a:ext cx="8382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0.3</a:t>
              </a:r>
            </a:p>
            <a:p>
              <a:pPr algn="ctr"/>
              <a:r>
                <a:rPr lang="en-US" sz="1600" b="1" i="1" dirty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=0.002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70549" y="2363662"/>
              <a:ext cx="964406" cy="99298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60213" y="1538793"/>
              <a:ext cx="8382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0.34</a:t>
              </a:r>
            </a:p>
            <a:p>
              <a:pPr algn="ctr"/>
              <a:r>
                <a:rPr lang="en-US" sz="1600" b="1" i="1" dirty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&lt;0.001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52600" y="3356643"/>
              <a:ext cx="964406" cy="992981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6800" y="2590800"/>
              <a:ext cx="8382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B05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0.33</a:t>
              </a:r>
            </a:p>
            <a:p>
              <a:pPr algn="ctr"/>
              <a:r>
                <a:rPr lang="en-US" sz="1600" b="1" i="1" dirty="0">
                  <a:solidFill>
                    <a:srgbClr val="00B05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600" b="1" dirty="0" smtClean="0">
                  <a:solidFill>
                    <a:srgbClr val="00B05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&lt;0.001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0600" y="4417219"/>
              <a:ext cx="964406" cy="91678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82360" y="3560745"/>
              <a:ext cx="8382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B05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0.24</a:t>
              </a:r>
            </a:p>
            <a:p>
              <a:pPr algn="ctr"/>
              <a:r>
                <a:rPr lang="en-US" sz="1600" b="1" i="1" dirty="0">
                  <a:solidFill>
                    <a:srgbClr val="00B05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600" b="1" dirty="0" smtClean="0">
                  <a:solidFill>
                    <a:srgbClr val="00B05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=0.019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4200" y="4705290"/>
              <a:ext cx="762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00B0F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0.12</a:t>
              </a:r>
            </a:p>
            <a:p>
              <a:pPr algn="ctr"/>
              <a:r>
                <a:rPr lang="en-US" sz="1000" b="1" i="1" dirty="0">
                  <a:solidFill>
                    <a:srgbClr val="00B0F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000" b="1" dirty="0" smtClean="0">
                  <a:solidFill>
                    <a:srgbClr val="00B0F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=0.218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17394" y="5407819"/>
              <a:ext cx="964406" cy="992981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3581400" y="2199768"/>
              <a:ext cx="381000" cy="391032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638800" y="4180968"/>
              <a:ext cx="381000" cy="391032"/>
            </a:xfrm>
            <a:prstGeom prst="line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76800" y="590490"/>
              <a:ext cx="762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00B0F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0.06</a:t>
              </a:r>
            </a:p>
            <a:p>
              <a:pPr algn="ctr"/>
              <a:r>
                <a:rPr lang="en-US" sz="1000" b="1" i="1" dirty="0" smtClean="0">
                  <a:solidFill>
                    <a:srgbClr val="00B0F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000" b="1" dirty="0" smtClean="0">
                  <a:solidFill>
                    <a:srgbClr val="00B0F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=0.506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6629400" y="5171568"/>
              <a:ext cx="381000" cy="391032"/>
            </a:xfrm>
            <a:prstGeom prst="line">
              <a:avLst/>
            </a:prstGeom>
            <a:ln w="25400">
              <a:solidFill>
                <a:srgbClr val="00B0F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438400" y="990600"/>
              <a:ext cx="2514600" cy="2570145"/>
            </a:xfrm>
            <a:prstGeom prst="line">
              <a:avLst/>
            </a:prstGeom>
            <a:ln w="25400">
              <a:solidFill>
                <a:srgbClr val="00B0F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743200" y="5410200"/>
              <a:ext cx="990600" cy="914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6100" y="1553584"/>
              <a:ext cx="8382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0.38</a:t>
              </a:r>
            </a:p>
            <a:p>
              <a:pPr algn="ctr"/>
              <a:r>
                <a:rPr lang="en-US" sz="1600" b="1" i="1" dirty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&lt;0.001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3581400" y="2138359"/>
              <a:ext cx="3429000" cy="3409700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552700" y="1143000"/>
              <a:ext cx="381000" cy="391032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757452" y="4417219"/>
              <a:ext cx="990600" cy="914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82360" y="1538793"/>
              <a:ext cx="8382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0.42</a:t>
              </a:r>
            </a:p>
            <a:p>
              <a:pPr algn="ctr"/>
              <a:r>
                <a:rPr lang="en-US" sz="1600" b="1" i="1" dirty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p</a:t>
              </a:r>
              <a:r>
                <a:rPr lang="en-US" sz="1600" b="1" dirty="0" smtClean="0">
                  <a:solidFill>
                    <a:srgbClr val="FF0000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&lt;0.001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3581400" y="2138359"/>
              <a:ext cx="2514600" cy="2509841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3759994" y="3350419"/>
              <a:ext cx="964406" cy="99298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4572000" y="3114168"/>
              <a:ext cx="381000" cy="391032"/>
            </a:xfrm>
            <a:prstGeom prst="line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90800" y="6641068"/>
              <a:ext cx="2133600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Biomarker H-score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071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Stergios</dc:creator>
  <cp:lastModifiedBy>Stergios Moschos</cp:lastModifiedBy>
  <cp:revision>6</cp:revision>
  <dcterms:created xsi:type="dcterms:W3CDTF">2012-01-13T21:47:55Z</dcterms:created>
  <dcterms:modified xsi:type="dcterms:W3CDTF">2012-07-23T19:50:24Z</dcterms:modified>
</cp:coreProperties>
</file>